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8" r:id="rId1"/>
  </p:sldMasterIdLst>
  <p:notesMasterIdLst>
    <p:notesMasterId r:id="rId54"/>
  </p:notesMasterIdLst>
  <p:sldIdLst>
    <p:sldId id="256" r:id="rId2"/>
    <p:sldId id="260" r:id="rId3"/>
    <p:sldId id="259" r:id="rId4"/>
    <p:sldId id="257" r:id="rId5"/>
    <p:sldId id="284" r:id="rId6"/>
    <p:sldId id="285" r:id="rId7"/>
    <p:sldId id="296" r:id="rId8"/>
    <p:sldId id="287" r:id="rId9"/>
    <p:sldId id="319" r:id="rId10"/>
    <p:sldId id="288" r:id="rId11"/>
    <p:sldId id="292" r:id="rId12"/>
    <p:sldId id="286" r:id="rId13"/>
    <p:sldId id="294" r:id="rId14"/>
    <p:sldId id="295" r:id="rId15"/>
    <p:sldId id="297" r:id="rId16"/>
    <p:sldId id="331" r:id="rId17"/>
    <p:sldId id="332" r:id="rId18"/>
    <p:sldId id="333" r:id="rId19"/>
    <p:sldId id="334" r:id="rId20"/>
    <p:sldId id="299" r:id="rId21"/>
    <p:sldId id="329" r:id="rId22"/>
    <p:sldId id="326" r:id="rId23"/>
    <p:sldId id="324" r:id="rId24"/>
    <p:sldId id="325" r:id="rId25"/>
    <p:sldId id="300" r:id="rId26"/>
    <p:sldId id="301" r:id="rId27"/>
    <p:sldId id="306" r:id="rId28"/>
    <p:sldId id="304" r:id="rId29"/>
    <p:sldId id="302" r:id="rId30"/>
    <p:sldId id="307" r:id="rId31"/>
    <p:sldId id="308" r:id="rId32"/>
    <p:sldId id="309" r:id="rId33"/>
    <p:sldId id="262" r:id="rId34"/>
    <p:sldId id="311" r:id="rId35"/>
    <p:sldId id="265" r:id="rId36"/>
    <p:sldId id="312" r:id="rId37"/>
    <p:sldId id="289" r:id="rId38"/>
    <p:sldId id="283" r:id="rId39"/>
    <p:sldId id="315" r:id="rId40"/>
    <p:sldId id="314" r:id="rId41"/>
    <p:sldId id="316" r:id="rId42"/>
    <p:sldId id="317" r:id="rId43"/>
    <p:sldId id="327" r:id="rId44"/>
    <p:sldId id="278" r:id="rId45"/>
    <p:sldId id="320" r:id="rId46"/>
    <p:sldId id="322" r:id="rId47"/>
    <p:sldId id="321" r:id="rId48"/>
    <p:sldId id="323" r:id="rId49"/>
    <p:sldId id="328" r:id="rId50"/>
    <p:sldId id="280" r:id="rId51"/>
    <p:sldId id="279" r:id="rId52"/>
    <p:sldId id="330" r:id="rId53"/>
  </p:sldIdLst>
  <p:sldSz cx="12192000" cy="6858000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521415D9-36F7-43E2-AB2F-B90AF26B5E84}">
      <p14:sectionLst xmlns:p14="http://schemas.microsoft.com/office/powerpoint/2010/main">
        <p14:section name="Untitled Section" id="{D1EB2668-39A6-4BA9-A151-27846B36CA19}">
          <p14:sldIdLst>
            <p14:sldId id="256"/>
            <p14:sldId id="260"/>
            <p14:sldId id="259"/>
            <p14:sldId id="257"/>
            <p14:sldId id="284"/>
            <p14:sldId id="285"/>
            <p14:sldId id="296"/>
            <p14:sldId id="287"/>
            <p14:sldId id="319"/>
            <p14:sldId id="288"/>
            <p14:sldId id="292"/>
            <p14:sldId id="286"/>
            <p14:sldId id="294"/>
            <p14:sldId id="295"/>
            <p14:sldId id="297"/>
            <p14:sldId id="331"/>
            <p14:sldId id="332"/>
            <p14:sldId id="333"/>
            <p14:sldId id="334"/>
            <p14:sldId id="299"/>
            <p14:sldId id="329"/>
            <p14:sldId id="326"/>
            <p14:sldId id="324"/>
            <p14:sldId id="325"/>
            <p14:sldId id="300"/>
            <p14:sldId id="301"/>
            <p14:sldId id="306"/>
            <p14:sldId id="304"/>
            <p14:sldId id="302"/>
            <p14:sldId id="307"/>
            <p14:sldId id="308"/>
            <p14:sldId id="309"/>
            <p14:sldId id="262"/>
            <p14:sldId id="311"/>
            <p14:sldId id="265"/>
            <p14:sldId id="312"/>
            <p14:sldId id="289"/>
            <p14:sldId id="283"/>
            <p14:sldId id="315"/>
            <p14:sldId id="314"/>
            <p14:sldId id="316"/>
            <p14:sldId id="317"/>
            <p14:sldId id="327"/>
            <p14:sldId id="278"/>
            <p14:sldId id="320"/>
            <p14:sldId id="322"/>
            <p14:sldId id="321"/>
            <p14:sldId id="323"/>
            <p14:sldId id="328"/>
            <p14:sldId id="280"/>
            <p14:sldId id="279"/>
            <p14:sldId id="330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FF00"/>
    <a:srgbClr val="E1E4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F2A1646-A1B4-4AFC-A0E1-8B8B47FDA7F9}">
  <a:tblStyle styleId="{BF2A1646-A1B4-4AFC-A0E1-8B8B47FDA7F9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62" autoAdjust="0"/>
    <p:restoredTop sz="84919" autoAdjust="0"/>
  </p:normalViewPr>
  <p:slideViewPr>
    <p:cSldViewPr snapToGrid="0">
      <p:cViewPr varScale="1">
        <p:scale>
          <a:sx n="59" d="100"/>
          <a:sy n="59" d="100"/>
        </p:scale>
        <p:origin x="1272" y="78"/>
      </p:cViewPr>
      <p:guideLst>
        <p:guide pos="3840"/>
        <p:guide orient="horz" pos="21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5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5361F6-F11E-4101-AAC0-94E63AE62410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662E7B5-435D-4F28-A573-424789CE4FDF}">
      <dgm:prSet phldrT="[Text]" phldr="1"/>
      <dgm:spPr/>
      <dgm:t>
        <a:bodyPr/>
        <a:lstStyle/>
        <a:p>
          <a:endParaRPr lang="en-US" dirty="0"/>
        </a:p>
      </dgm:t>
    </dgm:pt>
    <dgm:pt modelId="{D9EAF3F5-50B6-4C9E-B2BB-9AC0481DB92A}" type="parTrans" cxnId="{6DEA9FD3-25B5-4014-8BBF-50749EEB8EE7}">
      <dgm:prSet/>
      <dgm:spPr/>
      <dgm:t>
        <a:bodyPr/>
        <a:lstStyle/>
        <a:p>
          <a:endParaRPr lang="en-US"/>
        </a:p>
      </dgm:t>
    </dgm:pt>
    <dgm:pt modelId="{CD9CB239-8E1E-4694-814E-E40E62111AFC}" type="sibTrans" cxnId="{6DEA9FD3-25B5-4014-8BBF-50749EEB8EE7}">
      <dgm:prSet/>
      <dgm:spPr/>
      <dgm:t>
        <a:bodyPr/>
        <a:lstStyle/>
        <a:p>
          <a:endParaRPr lang="en-US" dirty="0"/>
        </a:p>
      </dgm:t>
    </dgm:pt>
    <dgm:pt modelId="{38613B1D-E808-4683-8C1B-A26C5031090D}">
      <dgm:prSet phldrT="[Text]" phldr="1"/>
      <dgm:spPr/>
      <dgm:t>
        <a:bodyPr/>
        <a:lstStyle/>
        <a:p>
          <a:endParaRPr lang="en-US" dirty="0"/>
        </a:p>
      </dgm:t>
    </dgm:pt>
    <dgm:pt modelId="{62450564-D715-432B-BECB-5198BD1903B4}" type="parTrans" cxnId="{91813BC5-6892-4136-AF85-F93AE32E53D4}">
      <dgm:prSet/>
      <dgm:spPr/>
      <dgm:t>
        <a:bodyPr/>
        <a:lstStyle/>
        <a:p>
          <a:endParaRPr lang="en-US"/>
        </a:p>
      </dgm:t>
    </dgm:pt>
    <dgm:pt modelId="{A9F4E482-E574-4E04-A7DC-B0887FC2E9A1}" type="sibTrans" cxnId="{91813BC5-6892-4136-AF85-F93AE32E53D4}">
      <dgm:prSet/>
      <dgm:spPr/>
      <dgm:t>
        <a:bodyPr/>
        <a:lstStyle/>
        <a:p>
          <a:endParaRPr lang="en-US" dirty="0"/>
        </a:p>
      </dgm:t>
    </dgm:pt>
    <dgm:pt modelId="{8136AA2E-831C-41B0-BE69-98CF04B578FD}">
      <dgm:prSet phldrT="[Text]" phldr="1"/>
      <dgm:spPr>
        <a:solidFill>
          <a:srgbClr val="E1E472"/>
        </a:solidFill>
      </dgm:spPr>
      <dgm:t>
        <a:bodyPr/>
        <a:lstStyle/>
        <a:p>
          <a:endParaRPr lang="en-US" dirty="0"/>
        </a:p>
      </dgm:t>
    </dgm:pt>
    <dgm:pt modelId="{5EE7BC1F-E2F1-48B7-A7D4-7852ACB0F90E}" type="sibTrans" cxnId="{2BFFBEFE-AFE3-449D-AC34-00813CF0482D}">
      <dgm:prSet/>
      <dgm:spPr>
        <a:solidFill>
          <a:schemeClr val="tx1"/>
        </a:solidFill>
      </dgm:spPr>
      <dgm:t>
        <a:bodyPr/>
        <a:lstStyle/>
        <a:p>
          <a:endParaRPr lang="en-US" dirty="0"/>
        </a:p>
      </dgm:t>
    </dgm:pt>
    <dgm:pt modelId="{63B83C88-31AF-4A62-8404-DF54ED0C4BBC}" type="parTrans" cxnId="{2BFFBEFE-AFE3-449D-AC34-00813CF0482D}">
      <dgm:prSet/>
      <dgm:spPr/>
      <dgm:t>
        <a:bodyPr/>
        <a:lstStyle/>
        <a:p>
          <a:endParaRPr lang="en-US"/>
        </a:p>
      </dgm:t>
    </dgm:pt>
    <dgm:pt modelId="{1C573CAB-4C11-41BF-A537-15789E9DAD57}" type="pres">
      <dgm:prSet presAssocID="{B55361F6-F11E-4101-AAC0-94E63AE62410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F0C80653-FF47-4EB2-984F-238E249238C8}" type="pres">
      <dgm:prSet presAssocID="{8136AA2E-831C-41B0-BE69-98CF04B578FD}" presName="composite" presStyleCnt="0"/>
      <dgm:spPr/>
      <dgm:t>
        <a:bodyPr/>
        <a:lstStyle/>
        <a:p>
          <a:endParaRPr lang="en-US"/>
        </a:p>
      </dgm:t>
    </dgm:pt>
    <dgm:pt modelId="{86877A91-BE09-46B0-AA82-06BC42DB1110}" type="pres">
      <dgm:prSet presAssocID="{8136AA2E-831C-41B0-BE69-98CF04B578FD}" presName="Parent1" presStyleLbl="node1" presStyleIdx="0" presStyleCnt="6" custLinFactNeighborX="53848" custLinFactNeighborY="8494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88FE5B-57D6-40EF-B4BB-35B5C9C6E614}" type="pres">
      <dgm:prSet presAssocID="{8136AA2E-831C-41B0-BE69-98CF04B578FD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2E1725-B86C-4103-8D4A-92394A59E7E2}" type="pres">
      <dgm:prSet presAssocID="{8136AA2E-831C-41B0-BE69-98CF04B578FD}" presName="BalanceSpacing" presStyleCnt="0"/>
      <dgm:spPr/>
      <dgm:t>
        <a:bodyPr/>
        <a:lstStyle/>
        <a:p>
          <a:endParaRPr lang="en-US"/>
        </a:p>
      </dgm:t>
    </dgm:pt>
    <dgm:pt modelId="{4E2102A3-007E-489B-9867-D34F0F88F0D8}" type="pres">
      <dgm:prSet presAssocID="{8136AA2E-831C-41B0-BE69-98CF04B578FD}" presName="BalanceSpacing1" presStyleCnt="0"/>
      <dgm:spPr/>
      <dgm:t>
        <a:bodyPr/>
        <a:lstStyle/>
        <a:p>
          <a:endParaRPr lang="en-US"/>
        </a:p>
      </dgm:t>
    </dgm:pt>
    <dgm:pt modelId="{DB88B8B8-60DA-4A35-B305-6EBC55CA1EDE}" type="pres">
      <dgm:prSet presAssocID="{5EE7BC1F-E2F1-48B7-A7D4-7852ACB0F90E}" presName="Accent1Text" presStyleLbl="node1" presStyleIdx="1" presStyleCnt="6"/>
      <dgm:spPr/>
      <dgm:t>
        <a:bodyPr/>
        <a:lstStyle/>
        <a:p>
          <a:endParaRPr lang="en-US"/>
        </a:p>
      </dgm:t>
    </dgm:pt>
    <dgm:pt modelId="{7273A7F5-C6E5-439D-B006-978069733008}" type="pres">
      <dgm:prSet presAssocID="{5EE7BC1F-E2F1-48B7-A7D4-7852ACB0F90E}" presName="spaceBetweenRectangles" presStyleCnt="0"/>
      <dgm:spPr/>
      <dgm:t>
        <a:bodyPr/>
        <a:lstStyle/>
        <a:p>
          <a:endParaRPr lang="en-US"/>
        </a:p>
      </dgm:t>
    </dgm:pt>
    <dgm:pt modelId="{E3A3CF2B-66B8-431D-94AB-4FC6F7EFD081}" type="pres">
      <dgm:prSet presAssocID="{B662E7B5-435D-4F28-A573-424789CE4FDF}" presName="composite" presStyleCnt="0"/>
      <dgm:spPr/>
      <dgm:t>
        <a:bodyPr/>
        <a:lstStyle/>
        <a:p>
          <a:endParaRPr lang="en-US"/>
        </a:p>
      </dgm:t>
    </dgm:pt>
    <dgm:pt modelId="{DC9B06F4-E3F8-418C-A768-C6EBF755A0D2}" type="pres">
      <dgm:prSet presAssocID="{B662E7B5-435D-4F28-A573-424789CE4FDF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DBB0BE-645E-40F6-8722-C8E04227C5CD}" type="pres">
      <dgm:prSet presAssocID="{B662E7B5-435D-4F28-A573-424789CE4FDF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257C94-0018-4D7C-8E9A-9A4500B6F650}" type="pres">
      <dgm:prSet presAssocID="{B662E7B5-435D-4F28-A573-424789CE4FDF}" presName="BalanceSpacing" presStyleCnt="0"/>
      <dgm:spPr/>
      <dgm:t>
        <a:bodyPr/>
        <a:lstStyle/>
        <a:p>
          <a:endParaRPr lang="en-US"/>
        </a:p>
      </dgm:t>
    </dgm:pt>
    <dgm:pt modelId="{29BF4BC3-FD42-424C-80E3-13E60B3936E1}" type="pres">
      <dgm:prSet presAssocID="{B662E7B5-435D-4F28-A573-424789CE4FDF}" presName="BalanceSpacing1" presStyleCnt="0"/>
      <dgm:spPr/>
      <dgm:t>
        <a:bodyPr/>
        <a:lstStyle/>
        <a:p>
          <a:endParaRPr lang="en-US"/>
        </a:p>
      </dgm:t>
    </dgm:pt>
    <dgm:pt modelId="{3DF3B477-38DB-440F-A4F2-3CD7100285C8}" type="pres">
      <dgm:prSet presAssocID="{CD9CB239-8E1E-4694-814E-E40E62111AFC}" presName="Accent1Text" presStyleLbl="node1" presStyleIdx="3" presStyleCnt="6" custLinFactNeighborX="-53953" custLinFactNeighborY="85067"/>
      <dgm:spPr/>
      <dgm:t>
        <a:bodyPr/>
        <a:lstStyle/>
        <a:p>
          <a:endParaRPr lang="en-US"/>
        </a:p>
      </dgm:t>
    </dgm:pt>
    <dgm:pt modelId="{A5861E2C-370A-4745-8BE4-D3CE04AD02C7}" type="pres">
      <dgm:prSet presAssocID="{CD9CB239-8E1E-4694-814E-E40E62111AFC}" presName="spaceBetweenRectangles" presStyleCnt="0"/>
      <dgm:spPr/>
      <dgm:t>
        <a:bodyPr/>
        <a:lstStyle/>
        <a:p>
          <a:endParaRPr lang="en-US"/>
        </a:p>
      </dgm:t>
    </dgm:pt>
    <dgm:pt modelId="{D009CD6B-900A-4FD3-9D4A-04EFB44110F4}" type="pres">
      <dgm:prSet presAssocID="{38613B1D-E808-4683-8C1B-A26C5031090D}" presName="composite" presStyleCnt="0"/>
      <dgm:spPr/>
      <dgm:t>
        <a:bodyPr/>
        <a:lstStyle/>
        <a:p>
          <a:endParaRPr lang="en-US"/>
        </a:p>
      </dgm:t>
    </dgm:pt>
    <dgm:pt modelId="{83F8EC38-A0DC-4147-9160-F7376AD71C5B}" type="pres">
      <dgm:prSet presAssocID="{38613B1D-E808-4683-8C1B-A26C5031090D}" presName="Parent1" presStyleLbl="node1" presStyleIdx="4" presStyleCnt="6" custLinFactY="-69598" custLinFactNeighborX="1127" custLinFactNeighborY="-1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9C1145-2111-4EC8-B279-AE609D2C01E4}" type="pres">
      <dgm:prSet presAssocID="{38613B1D-E808-4683-8C1B-A26C5031090D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ACBCB2-38E7-42E4-B303-D7F26D6EC1D4}" type="pres">
      <dgm:prSet presAssocID="{38613B1D-E808-4683-8C1B-A26C5031090D}" presName="BalanceSpacing" presStyleCnt="0"/>
      <dgm:spPr/>
      <dgm:t>
        <a:bodyPr/>
        <a:lstStyle/>
        <a:p>
          <a:endParaRPr lang="en-US"/>
        </a:p>
      </dgm:t>
    </dgm:pt>
    <dgm:pt modelId="{905D3A40-D998-4E6C-B375-7A54AFC5B5D0}" type="pres">
      <dgm:prSet presAssocID="{38613B1D-E808-4683-8C1B-A26C5031090D}" presName="BalanceSpacing1" presStyleCnt="0"/>
      <dgm:spPr/>
      <dgm:t>
        <a:bodyPr/>
        <a:lstStyle/>
        <a:p>
          <a:endParaRPr lang="en-US"/>
        </a:p>
      </dgm:t>
    </dgm:pt>
    <dgm:pt modelId="{315AF090-BF09-45AB-82A4-4621754D9EC7}" type="pres">
      <dgm:prSet presAssocID="{A9F4E482-E574-4E04-A7DC-B0887FC2E9A1}" presName="Accent1Text" presStyleLbl="node1" presStyleIdx="5" presStyleCnt="6"/>
      <dgm:spPr/>
      <dgm:t>
        <a:bodyPr/>
        <a:lstStyle/>
        <a:p>
          <a:endParaRPr lang="en-US"/>
        </a:p>
      </dgm:t>
    </dgm:pt>
  </dgm:ptLst>
  <dgm:cxnLst>
    <dgm:cxn modelId="{6DEA9FD3-25B5-4014-8BBF-50749EEB8EE7}" srcId="{B55361F6-F11E-4101-AAC0-94E63AE62410}" destId="{B662E7B5-435D-4F28-A573-424789CE4FDF}" srcOrd="1" destOrd="0" parTransId="{D9EAF3F5-50B6-4C9E-B2BB-9AC0481DB92A}" sibTransId="{CD9CB239-8E1E-4694-814E-E40E62111AFC}"/>
    <dgm:cxn modelId="{4C7CF1D3-B94A-4C85-A001-FF4C5C0D0848}" type="presOf" srcId="{5EE7BC1F-E2F1-48B7-A7D4-7852ACB0F90E}" destId="{DB88B8B8-60DA-4A35-B305-6EBC55CA1EDE}" srcOrd="0" destOrd="0" presId="urn:microsoft.com/office/officeart/2008/layout/AlternatingHexagons"/>
    <dgm:cxn modelId="{601BFA86-B3AC-45CF-B857-9ABB87AB414E}" type="presOf" srcId="{B662E7B5-435D-4F28-A573-424789CE4FDF}" destId="{DC9B06F4-E3F8-418C-A768-C6EBF755A0D2}" srcOrd="0" destOrd="0" presId="urn:microsoft.com/office/officeart/2008/layout/AlternatingHexagons"/>
    <dgm:cxn modelId="{5AFD0F31-1DF2-458E-92B3-E18C99426932}" type="presOf" srcId="{A9F4E482-E574-4E04-A7DC-B0887FC2E9A1}" destId="{315AF090-BF09-45AB-82A4-4621754D9EC7}" srcOrd="0" destOrd="0" presId="urn:microsoft.com/office/officeart/2008/layout/AlternatingHexagons"/>
    <dgm:cxn modelId="{383FDA82-EC1C-4FFA-A4C2-EAD6812C0630}" type="presOf" srcId="{8136AA2E-831C-41B0-BE69-98CF04B578FD}" destId="{86877A91-BE09-46B0-AA82-06BC42DB1110}" srcOrd="0" destOrd="0" presId="urn:microsoft.com/office/officeart/2008/layout/AlternatingHexagons"/>
    <dgm:cxn modelId="{EB9B603C-9B86-45D1-808B-E54E66655B3E}" type="presOf" srcId="{B55361F6-F11E-4101-AAC0-94E63AE62410}" destId="{1C573CAB-4C11-41BF-A537-15789E9DAD57}" srcOrd="0" destOrd="0" presId="urn:microsoft.com/office/officeart/2008/layout/AlternatingHexagons"/>
    <dgm:cxn modelId="{3AD52769-3095-4E02-B927-7CB9B7BCEF4C}" type="presOf" srcId="{CD9CB239-8E1E-4694-814E-E40E62111AFC}" destId="{3DF3B477-38DB-440F-A4F2-3CD7100285C8}" srcOrd="0" destOrd="0" presId="urn:microsoft.com/office/officeart/2008/layout/AlternatingHexagons"/>
    <dgm:cxn modelId="{B2B88320-2838-4F4C-8161-0F3D7A5EA747}" type="presOf" srcId="{38613B1D-E808-4683-8C1B-A26C5031090D}" destId="{83F8EC38-A0DC-4147-9160-F7376AD71C5B}" srcOrd="0" destOrd="0" presId="urn:microsoft.com/office/officeart/2008/layout/AlternatingHexagons"/>
    <dgm:cxn modelId="{2BFFBEFE-AFE3-449D-AC34-00813CF0482D}" srcId="{B55361F6-F11E-4101-AAC0-94E63AE62410}" destId="{8136AA2E-831C-41B0-BE69-98CF04B578FD}" srcOrd="0" destOrd="0" parTransId="{63B83C88-31AF-4A62-8404-DF54ED0C4BBC}" sibTransId="{5EE7BC1F-E2F1-48B7-A7D4-7852ACB0F90E}"/>
    <dgm:cxn modelId="{91813BC5-6892-4136-AF85-F93AE32E53D4}" srcId="{B55361F6-F11E-4101-AAC0-94E63AE62410}" destId="{38613B1D-E808-4683-8C1B-A26C5031090D}" srcOrd="2" destOrd="0" parTransId="{62450564-D715-432B-BECB-5198BD1903B4}" sibTransId="{A9F4E482-E574-4E04-A7DC-B0887FC2E9A1}"/>
    <dgm:cxn modelId="{4D8C2CDF-F587-4470-AFBF-54654CA7A38A}" type="presParOf" srcId="{1C573CAB-4C11-41BF-A537-15789E9DAD57}" destId="{F0C80653-FF47-4EB2-984F-238E249238C8}" srcOrd="0" destOrd="0" presId="urn:microsoft.com/office/officeart/2008/layout/AlternatingHexagons"/>
    <dgm:cxn modelId="{2E71201E-19F9-4B20-994A-B87258DFC9CC}" type="presParOf" srcId="{F0C80653-FF47-4EB2-984F-238E249238C8}" destId="{86877A91-BE09-46B0-AA82-06BC42DB1110}" srcOrd="0" destOrd="0" presId="urn:microsoft.com/office/officeart/2008/layout/AlternatingHexagons"/>
    <dgm:cxn modelId="{4C6619C6-025B-4161-A9F8-79DC1FB2BB9C}" type="presParOf" srcId="{F0C80653-FF47-4EB2-984F-238E249238C8}" destId="{5988FE5B-57D6-40EF-B4BB-35B5C9C6E614}" srcOrd="1" destOrd="0" presId="urn:microsoft.com/office/officeart/2008/layout/AlternatingHexagons"/>
    <dgm:cxn modelId="{108B3CA4-2481-462C-A916-E6D1FDA890E6}" type="presParOf" srcId="{F0C80653-FF47-4EB2-984F-238E249238C8}" destId="{C22E1725-B86C-4103-8D4A-92394A59E7E2}" srcOrd="2" destOrd="0" presId="urn:microsoft.com/office/officeart/2008/layout/AlternatingHexagons"/>
    <dgm:cxn modelId="{3157927B-A567-4E8C-A574-D89168340059}" type="presParOf" srcId="{F0C80653-FF47-4EB2-984F-238E249238C8}" destId="{4E2102A3-007E-489B-9867-D34F0F88F0D8}" srcOrd="3" destOrd="0" presId="urn:microsoft.com/office/officeart/2008/layout/AlternatingHexagons"/>
    <dgm:cxn modelId="{FA30B497-905A-405F-878C-D1B0E24369A7}" type="presParOf" srcId="{F0C80653-FF47-4EB2-984F-238E249238C8}" destId="{DB88B8B8-60DA-4A35-B305-6EBC55CA1EDE}" srcOrd="4" destOrd="0" presId="urn:microsoft.com/office/officeart/2008/layout/AlternatingHexagons"/>
    <dgm:cxn modelId="{5DB6C558-5D96-4B93-9DDE-4CC9EFF792CC}" type="presParOf" srcId="{1C573CAB-4C11-41BF-A537-15789E9DAD57}" destId="{7273A7F5-C6E5-439D-B006-978069733008}" srcOrd="1" destOrd="0" presId="urn:microsoft.com/office/officeart/2008/layout/AlternatingHexagons"/>
    <dgm:cxn modelId="{C22070F6-99B4-4EAD-957C-9C5E1328FF8E}" type="presParOf" srcId="{1C573CAB-4C11-41BF-A537-15789E9DAD57}" destId="{E3A3CF2B-66B8-431D-94AB-4FC6F7EFD081}" srcOrd="2" destOrd="0" presId="urn:microsoft.com/office/officeart/2008/layout/AlternatingHexagons"/>
    <dgm:cxn modelId="{FAD5F230-1D14-4E8A-85E1-D37D25A1C494}" type="presParOf" srcId="{E3A3CF2B-66B8-431D-94AB-4FC6F7EFD081}" destId="{DC9B06F4-E3F8-418C-A768-C6EBF755A0D2}" srcOrd="0" destOrd="0" presId="urn:microsoft.com/office/officeart/2008/layout/AlternatingHexagons"/>
    <dgm:cxn modelId="{94D2C0FF-3484-4C3C-8571-7A12CCF210DD}" type="presParOf" srcId="{E3A3CF2B-66B8-431D-94AB-4FC6F7EFD081}" destId="{C8DBB0BE-645E-40F6-8722-C8E04227C5CD}" srcOrd="1" destOrd="0" presId="urn:microsoft.com/office/officeart/2008/layout/AlternatingHexagons"/>
    <dgm:cxn modelId="{F5C3BE86-C424-4C6E-B1CD-913829344B0B}" type="presParOf" srcId="{E3A3CF2B-66B8-431D-94AB-4FC6F7EFD081}" destId="{5A257C94-0018-4D7C-8E9A-9A4500B6F650}" srcOrd="2" destOrd="0" presId="urn:microsoft.com/office/officeart/2008/layout/AlternatingHexagons"/>
    <dgm:cxn modelId="{619212AC-E4A8-4014-8652-3C1322A61EB8}" type="presParOf" srcId="{E3A3CF2B-66B8-431D-94AB-4FC6F7EFD081}" destId="{29BF4BC3-FD42-424C-80E3-13E60B3936E1}" srcOrd="3" destOrd="0" presId="urn:microsoft.com/office/officeart/2008/layout/AlternatingHexagons"/>
    <dgm:cxn modelId="{4F346BF0-939E-4518-9F43-E463DD6147B0}" type="presParOf" srcId="{E3A3CF2B-66B8-431D-94AB-4FC6F7EFD081}" destId="{3DF3B477-38DB-440F-A4F2-3CD7100285C8}" srcOrd="4" destOrd="0" presId="urn:microsoft.com/office/officeart/2008/layout/AlternatingHexagons"/>
    <dgm:cxn modelId="{D21607A7-1772-41FB-9686-29D600538CE4}" type="presParOf" srcId="{1C573CAB-4C11-41BF-A537-15789E9DAD57}" destId="{A5861E2C-370A-4745-8BE4-D3CE04AD02C7}" srcOrd="3" destOrd="0" presId="urn:microsoft.com/office/officeart/2008/layout/AlternatingHexagons"/>
    <dgm:cxn modelId="{DDD5F8D7-C520-4C2E-90D3-99C6C49E28E7}" type="presParOf" srcId="{1C573CAB-4C11-41BF-A537-15789E9DAD57}" destId="{D009CD6B-900A-4FD3-9D4A-04EFB44110F4}" srcOrd="4" destOrd="0" presId="urn:microsoft.com/office/officeart/2008/layout/AlternatingHexagons"/>
    <dgm:cxn modelId="{E9C954F4-8367-4184-B14A-65319EC34515}" type="presParOf" srcId="{D009CD6B-900A-4FD3-9D4A-04EFB44110F4}" destId="{83F8EC38-A0DC-4147-9160-F7376AD71C5B}" srcOrd="0" destOrd="0" presId="urn:microsoft.com/office/officeart/2008/layout/AlternatingHexagons"/>
    <dgm:cxn modelId="{FAFE32B2-D3B8-4CD9-8AF0-BA0D7243E30E}" type="presParOf" srcId="{D009CD6B-900A-4FD3-9D4A-04EFB44110F4}" destId="{CF9C1145-2111-4EC8-B279-AE609D2C01E4}" srcOrd="1" destOrd="0" presId="urn:microsoft.com/office/officeart/2008/layout/AlternatingHexagons"/>
    <dgm:cxn modelId="{0D4AE71E-921C-4642-B0ED-99089B106B97}" type="presParOf" srcId="{D009CD6B-900A-4FD3-9D4A-04EFB44110F4}" destId="{82ACBCB2-38E7-42E4-B303-D7F26D6EC1D4}" srcOrd="2" destOrd="0" presId="urn:microsoft.com/office/officeart/2008/layout/AlternatingHexagons"/>
    <dgm:cxn modelId="{2720FCE9-8A5D-4D64-A3F1-230EF299CF94}" type="presParOf" srcId="{D009CD6B-900A-4FD3-9D4A-04EFB44110F4}" destId="{905D3A40-D998-4E6C-B375-7A54AFC5B5D0}" srcOrd="3" destOrd="0" presId="urn:microsoft.com/office/officeart/2008/layout/AlternatingHexagons"/>
    <dgm:cxn modelId="{497B5EF7-9963-43DA-AA7E-EBB24544BD6D}" type="presParOf" srcId="{D009CD6B-900A-4FD3-9D4A-04EFB44110F4}" destId="{315AF090-BF09-45AB-82A4-4621754D9EC7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9B4E54-57C2-49FB-93CF-B2D6DBC9A63A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21BAFFD-00F3-4A8E-A417-F76577156525}">
      <dgm:prSet phldrT="[Text]" phldr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endParaRPr lang="en-US" dirty="0"/>
        </a:p>
      </dgm:t>
    </dgm:pt>
    <dgm:pt modelId="{4C330A2B-74AC-472C-9792-0713AB70D09B}" type="parTrans" cxnId="{9399A0C9-0992-47DC-9198-13D43BE811B2}">
      <dgm:prSet/>
      <dgm:spPr/>
      <dgm:t>
        <a:bodyPr/>
        <a:lstStyle/>
        <a:p>
          <a:endParaRPr lang="en-US"/>
        </a:p>
      </dgm:t>
    </dgm:pt>
    <dgm:pt modelId="{B749A6D1-44E0-4841-8AB2-42575A7D58D2}" type="sibTrans" cxnId="{9399A0C9-0992-47DC-9198-13D43BE811B2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endParaRPr lang="en-US" dirty="0"/>
        </a:p>
      </dgm:t>
    </dgm:pt>
    <dgm:pt modelId="{674435ED-AC9C-453F-9414-1322312E61A9}">
      <dgm:prSet phldrT="[Text]" phldr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endParaRPr lang="en-US" dirty="0"/>
        </a:p>
      </dgm:t>
    </dgm:pt>
    <dgm:pt modelId="{42EA3BAB-00F5-4153-8F90-9BEF73137D12}" type="parTrans" cxnId="{FC12F61F-452E-49D5-9219-7F0B7A817EDF}">
      <dgm:prSet/>
      <dgm:spPr/>
      <dgm:t>
        <a:bodyPr/>
        <a:lstStyle/>
        <a:p>
          <a:endParaRPr lang="en-US"/>
        </a:p>
      </dgm:t>
    </dgm:pt>
    <dgm:pt modelId="{413795F1-11FD-482A-A368-9EC6CA7835A3}" type="sibTrans" cxnId="{FC12F61F-452E-49D5-9219-7F0B7A817EDF}">
      <dgm:prSet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endParaRPr lang="en-US" dirty="0"/>
        </a:p>
      </dgm:t>
    </dgm:pt>
    <dgm:pt modelId="{399A21FE-FFBE-4476-9004-BF25900A3483}" type="pres">
      <dgm:prSet presAssocID="{629B4E54-57C2-49FB-93CF-B2D6DBC9A63A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212C521E-3941-4C19-B214-0B3BBCEB76B9}" type="pres">
      <dgm:prSet presAssocID="{921BAFFD-00F3-4A8E-A417-F76577156525}" presName="composite" presStyleCnt="0"/>
      <dgm:spPr/>
    </dgm:pt>
    <dgm:pt modelId="{BCF6D5CD-8F79-433E-83FD-5299F471A101}" type="pres">
      <dgm:prSet presAssocID="{921BAFFD-00F3-4A8E-A417-F76577156525}" presName="Parent1" presStyleLbl="node1" presStyleIdx="0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A4F08E-BBC0-47ED-A7E2-65E34146F876}" type="pres">
      <dgm:prSet presAssocID="{921BAFFD-00F3-4A8E-A417-F76577156525}" presName="Childtext1" presStyleLbl="revTx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306123-BE83-4AC0-AE57-10B66499CF4B}" type="pres">
      <dgm:prSet presAssocID="{921BAFFD-00F3-4A8E-A417-F76577156525}" presName="BalanceSpacing" presStyleCnt="0"/>
      <dgm:spPr/>
    </dgm:pt>
    <dgm:pt modelId="{54D4E54E-35CA-4C64-B0B3-23EB9B86F6D9}" type="pres">
      <dgm:prSet presAssocID="{921BAFFD-00F3-4A8E-A417-F76577156525}" presName="BalanceSpacing1" presStyleCnt="0"/>
      <dgm:spPr/>
    </dgm:pt>
    <dgm:pt modelId="{22E75178-F1ED-4DEB-B968-732E2D6C792C}" type="pres">
      <dgm:prSet presAssocID="{B749A6D1-44E0-4841-8AB2-42575A7D58D2}" presName="Accent1Text" presStyleLbl="node1" presStyleIdx="1" presStyleCnt="4"/>
      <dgm:spPr/>
      <dgm:t>
        <a:bodyPr/>
        <a:lstStyle/>
        <a:p>
          <a:endParaRPr lang="en-US"/>
        </a:p>
      </dgm:t>
    </dgm:pt>
    <dgm:pt modelId="{CE567253-8027-4A85-AA5F-EE4257B4134B}" type="pres">
      <dgm:prSet presAssocID="{B749A6D1-44E0-4841-8AB2-42575A7D58D2}" presName="spaceBetweenRectangles" presStyleCnt="0"/>
      <dgm:spPr/>
    </dgm:pt>
    <dgm:pt modelId="{DA955B94-D66E-433C-A203-02718EF61C9E}" type="pres">
      <dgm:prSet presAssocID="{674435ED-AC9C-453F-9414-1322312E61A9}" presName="composite" presStyleCnt="0"/>
      <dgm:spPr/>
    </dgm:pt>
    <dgm:pt modelId="{9333332D-E5CC-4FD9-96D0-FF82CF5479AF}" type="pres">
      <dgm:prSet presAssocID="{674435ED-AC9C-453F-9414-1322312E61A9}" presName="Parent1" presStyleLbl="node1" presStyleIdx="2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DB1425-FB1A-417C-BC88-63FAB23C34EA}" type="pres">
      <dgm:prSet presAssocID="{674435ED-AC9C-453F-9414-1322312E61A9}" presName="Childtext1" presStyleLbl="revTx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F9A5A2-4AC4-4707-A978-D747B00C32C3}" type="pres">
      <dgm:prSet presAssocID="{674435ED-AC9C-453F-9414-1322312E61A9}" presName="BalanceSpacing" presStyleCnt="0"/>
      <dgm:spPr/>
    </dgm:pt>
    <dgm:pt modelId="{EB2827F0-F3A1-47DD-8993-D9F2507B3679}" type="pres">
      <dgm:prSet presAssocID="{674435ED-AC9C-453F-9414-1322312E61A9}" presName="BalanceSpacing1" presStyleCnt="0"/>
      <dgm:spPr/>
    </dgm:pt>
    <dgm:pt modelId="{0ABB215C-3709-4EB8-A2FA-ECCDA66910C9}" type="pres">
      <dgm:prSet presAssocID="{413795F1-11FD-482A-A368-9EC6CA7835A3}" presName="Accent1Text" presStyleLbl="node1" presStyleIdx="3" presStyleCnt="4"/>
      <dgm:spPr/>
      <dgm:t>
        <a:bodyPr/>
        <a:lstStyle/>
        <a:p>
          <a:endParaRPr lang="en-US"/>
        </a:p>
      </dgm:t>
    </dgm:pt>
  </dgm:ptLst>
  <dgm:cxnLst>
    <dgm:cxn modelId="{FC12F61F-452E-49D5-9219-7F0B7A817EDF}" srcId="{629B4E54-57C2-49FB-93CF-B2D6DBC9A63A}" destId="{674435ED-AC9C-453F-9414-1322312E61A9}" srcOrd="1" destOrd="0" parTransId="{42EA3BAB-00F5-4153-8F90-9BEF73137D12}" sibTransId="{413795F1-11FD-482A-A368-9EC6CA7835A3}"/>
    <dgm:cxn modelId="{9399A0C9-0992-47DC-9198-13D43BE811B2}" srcId="{629B4E54-57C2-49FB-93CF-B2D6DBC9A63A}" destId="{921BAFFD-00F3-4A8E-A417-F76577156525}" srcOrd="0" destOrd="0" parTransId="{4C330A2B-74AC-472C-9792-0713AB70D09B}" sibTransId="{B749A6D1-44E0-4841-8AB2-42575A7D58D2}"/>
    <dgm:cxn modelId="{CFC2F2D2-D2EF-4FFC-A7FF-662002661093}" type="presOf" srcId="{629B4E54-57C2-49FB-93CF-B2D6DBC9A63A}" destId="{399A21FE-FFBE-4476-9004-BF25900A3483}" srcOrd="0" destOrd="0" presId="urn:microsoft.com/office/officeart/2008/layout/AlternatingHexagons"/>
    <dgm:cxn modelId="{CC45A9C9-81D1-4C3F-99F3-D2C8CEBF090D}" type="presOf" srcId="{B749A6D1-44E0-4841-8AB2-42575A7D58D2}" destId="{22E75178-F1ED-4DEB-B968-732E2D6C792C}" srcOrd="0" destOrd="0" presId="urn:microsoft.com/office/officeart/2008/layout/AlternatingHexagons"/>
    <dgm:cxn modelId="{AB72404D-2BC3-4E8B-8DA6-8F877B2F5763}" type="presOf" srcId="{413795F1-11FD-482A-A368-9EC6CA7835A3}" destId="{0ABB215C-3709-4EB8-A2FA-ECCDA66910C9}" srcOrd="0" destOrd="0" presId="urn:microsoft.com/office/officeart/2008/layout/AlternatingHexagons"/>
    <dgm:cxn modelId="{32219A35-A1BA-4D60-857A-20962BAE8570}" type="presOf" srcId="{674435ED-AC9C-453F-9414-1322312E61A9}" destId="{9333332D-E5CC-4FD9-96D0-FF82CF5479AF}" srcOrd="0" destOrd="0" presId="urn:microsoft.com/office/officeart/2008/layout/AlternatingHexagons"/>
    <dgm:cxn modelId="{DCBE1587-3A20-4753-B2E6-F3939DE986A2}" type="presOf" srcId="{921BAFFD-00F3-4A8E-A417-F76577156525}" destId="{BCF6D5CD-8F79-433E-83FD-5299F471A101}" srcOrd="0" destOrd="0" presId="urn:microsoft.com/office/officeart/2008/layout/AlternatingHexagons"/>
    <dgm:cxn modelId="{2355DC48-2B5F-4B79-A0BF-2C636462503A}" type="presParOf" srcId="{399A21FE-FFBE-4476-9004-BF25900A3483}" destId="{212C521E-3941-4C19-B214-0B3BBCEB76B9}" srcOrd="0" destOrd="0" presId="urn:microsoft.com/office/officeart/2008/layout/AlternatingHexagons"/>
    <dgm:cxn modelId="{697560CC-9063-4DF3-8C79-9CF6978BEC2E}" type="presParOf" srcId="{212C521E-3941-4C19-B214-0B3BBCEB76B9}" destId="{BCF6D5CD-8F79-433E-83FD-5299F471A101}" srcOrd="0" destOrd="0" presId="urn:microsoft.com/office/officeart/2008/layout/AlternatingHexagons"/>
    <dgm:cxn modelId="{994566AB-62A6-4864-9E52-CA48859F5A48}" type="presParOf" srcId="{212C521E-3941-4C19-B214-0B3BBCEB76B9}" destId="{28A4F08E-BBC0-47ED-A7E2-65E34146F876}" srcOrd="1" destOrd="0" presId="urn:microsoft.com/office/officeart/2008/layout/AlternatingHexagons"/>
    <dgm:cxn modelId="{AD31238E-9310-445E-8532-87C313705CE6}" type="presParOf" srcId="{212C521E-3941-4C19-B214-0B3BBCEB76B9}" destId="{C6306123-BE83-4AC0-AE57-10B66499CF4B}" srcOrd="2" destOrd="0" presId="urn:microsoft.com/office/officeart/2008/layout/AlternatingHexagons"/>
    <dgm:cxn modelId="{D4F42F6F-0D4E-4C2A-9940-BBFD7A4F5848}" type="presParOf" srcId="{212C521E-3941-4C19-B214-0B3BBCEB76B9}" destId="{54D4E54E-35CA-4C64-B0B3-23EB9B86F6D9}" srcOrd="3" destOrd="0" presId="urn:microsoft.com/office/officeart/2008/layout/AlternatingHexagons"/>
    <dgm:cxn modelId="{71E7EBAA-6979-4CAA-B497-74D3BA9320FF}" type="presParOf" srcId="{212C521E-3941-4C19-B214-0B3BBCEB76B9}" destId="{22E75178-F1ED-4DEB-B968-732E2D6C792C}" srcOrd="4" destOrd="0" presId="urn:microsoft.com/office/officeart/2008/layout/AlternatingHexagons"/>
    <dgm:cxn modelId="{D16AF475-5F0F-4260-BE6F-01BCD7A6BBB5}" type="presParOf" srcId="{399A21FE-FFBE-4476-9004-BF25900A3483}" destId="{CE567253-8027-4A85-AA5F-EE4257B4134B}" srcOrd="1" destOrd="0" presId="urn:microsoft.com/office/officeart/2008/layout/AlternatingHexagons"/>
    <dgm:cxn modelId="{C2A5E8F4-50FE-4EC3-9FF5-1CD0D0DBA93F}" type="presParOf" srcId="{399A21FE-FFBE-4476-9004-BF25900A3483}" destId="{DA955B94-D66E-433C-A203-02718EF61C9E}" srcOrd="2" destOrd="0" presId="urn:microsoft.com/office/officeart/2008/layout/AlternatingHexagons"/>
    <dgm:cxn modelId="{1B69D192-0358-4476-9325-C2E94B70653A}" type="presParOf" srcId="{DA955B94-D66E-433C-A203-02718EF61C9E}" destId="{9333332D-E5CC-4FD9-96D0-FF82CF5479AF}" srcOrd="0" destOrd="0" presId="urn:microsoft.com/office/officeart/2008/layout/AlternatingHexagons"/>
    <dgm:cxn modelId="{4C3C47C1-1D8E-4597-AEC8-C5D17E6E8A5A}" type="presParOf" srcId="{DA955B94-D66E-433C-A203-02718EF61C9E}" destId="{9ADB1425-FB1A-417C-BC88-63FAB23C34EA}" srcOrd="1" destOrd="0" presId="urn:microsoft.com/office/officeart/2008/layout/AlternatingHexagons"/>
    <dgm:cxn modelId="{8A6C6D64-7F97-4FFE-A5A4-E57858CFB0EC}" type="presParOf" srcId="{DA955B94-D66E-433C-A203-02718EF61C9E}" destId="{7DF9A5A2-4AC4-4707-A978-D747B00C32C3}" srcOrd="2" destOrd="0" presId="urn:microsoft.com/office/officeart/2008/layout/AlternatingHexagons"/>
    <dgm:cxn modelId="{C3FDDF45-C8AD-4E0D-B271-88D007982B70}" type="presParOf" srcId="{DA955B94-D66E-433C-A203-02718EF61C9E}" destId="{EB2827F0-F3A1-47DD-8993-D9F2507B3679}" srcOrd="3" destOrd="0" presId="urn:microsoft.com/office/officeart/2008/layout/AlternatingHexagons"/>
    <dgm:cxn modelId="{58545BB1-D92E-4FAB-863A-F75981B6B786}" type="presParOf" srcId="{DA955B94-D66E-433C-A203-02718EF61C9E}" destId="{0ABB215C-3709-4EB8-A2FA-ECCDA66910C9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098023-5600-4313-A144-7EB5132551E5}" type="doc">
      <dgm:prSet loTypeId="urn:microsoft.com/office/officeart/2009/layout/CircleArrowProcess" loCatId="cycle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721D90E-6A31-4488-ACFA-AAECF652A2BA}">
      <dgm:prSet phldrT="[Text]"/>
      <dgm:spPr/>
      <dgm:t>
        <a:bodyPr/>
        <a:lstStyle/>
        <a:p>
          <a:r>
            <a:rPr lang="en-US" dirty="0" smtClean="0"/>
            <a:t>Login</a:t>
          </a:r>
          <a:endParaRPr lang="en-US" dirty="0"/>
        </a:p>
      </dgm:t>
    </dgm:pt>
    <dgm:pt modelId="{833376F8-C9C3-4C68-B65E-6228D9172041}" type="parTrans" cxnId="{C0AD20DA-B255-4302-9552-D9E5BFA2DC8B}">
      <dgm:prSet/>
      <dgm:spPr/>
      <dgm:t>
        <a:bodyPr/>
        <a:lstStyle/>
        <a:p>
          <a:endParaRPr lang="en-US"/>
        </a:p>
      </dgm:t>
    </dgm:pt>
    <dgm:pt modelId="{C02866B4-6103-424C-AC0F-78ACB8AEF349}" type="sibTrans" cxnId="{C0AD20DA-B255-4302-9552-D9E5BFA2DC8B}">
      <dgm:prSet/>
      <dgm:spPr/>
      <dgm:t>
        <a:bodyPr/>
        <a:lstStyle/>
        <a:p>
          <a:endParaRPr lang="en-US"/>
        </a:p>
      </dgm:t>
    </dgm:pt>
    <dgm:pt modelId="{3E9811A2-8B64-46C1-8D05-014150AD3BFC}">
      <dgm:prSet phldrT="[Text]"/>
      <dgm:spPr/>
      <dgm:t>
        <a:bodyPr/>
        <a:lstStyle/>
        <a:p>
          <a:r>
            <a:rPr lang="en-US" dirty="0" smtClean="0"/>
            <a:t>OTP</a:t>
          </a:r>
          <a:endParaRPr lang="en-US" dirty="0"/>
        </a:p>
      </dgm:t>
    </dgm:pt>
    <dgm:pt modelId="{0918091E-49F0-47DE-8620-2ECFD3E7B53E}" type="parTrans" cxnId="{3A261311-1518-4FA4-9C35-592ECF7C0EC7}">
      <dgm:prSet/>
      <dgm:spPr/>
      <dgm:t>
        <a:bodyPr/>
        <a:lstStyle/>
        <a:p>
          <a:endParaRPr lang="en-US"/>
        </a:p>
      </dgm:t>
    </dgm:pt>
    <dgm:pt modelId="{2F76D580-3ED5-43AF-B36F-BC5BF05A140D}" type="sibTrans" cxnId="{3A261311-1518-4FA4-9C35-592ECF7C0EC7}">
      <dgm:prSet/>
      <dgm:spPr/>
      <dgm:t>
        <a:bodyPr/>
        <a:lstStyle/>
        <a:p>
          <a:endParaRPr lang="en-US"/>
        </a:p>
      </dgm:t>
    </dgm:pt>
    <dgm:pt modelId="{04C8951E-26FB-4C30-846E-8A7060B5343B}">
      <dgm:prSet phldrT="[Text]"/>
      <dgm:spPr/>
      <dgm:t>
        <a:bodyPr/>
        <a:lstStyle/>
        <a:p>
          <a:r>
            <a:rPr lang="en-US" dirty="0" smtClean="0"/>
            <a:t>Process</a:t>
          </a:r>
          <a:endParaRPr lang="en-US" dirty="0"/>
        </a:p>
      </dgm:t>
    </dgm:pt>
    <dgm:pt modelId="{FC31B1BC-49B6-42FE-8C04-D71D9E1191F4}" type="parTrans" cxnId="{1AE8AE90-A2BA-45C0-B0C3-7BA8A0850CC2}">
      <dgm:prSet/>
      <dgm:spPr/>
      <dgm:t>
        <a:bodyPr/>
        <a:lstStyle/>
        <a:p>
          <a:endParaRPr lang="en-US"/>
        </a:p>
      </dgm:t>
    </dgm:pt>
    <dgm:pt modelId="{60853511-6959-49FE-8C96-0759536C2292}" type="sibTrans" cxnId="{1AE8AE90-A2BA-45C0-B0C3-7BA8A0850CC2}">
      <dgm:prSet/>
      <dgm:spPr/>
      <dgm:t>
        <a:bodyPr/>
        <a:lstStyle/>
        <a:p>
          <a:endParaRPr lang="en-US"/>
        </a:p>
      </dgm:t>
    </dgm:pt>
    <dgm:pt modelId="{B83442BB-5299-4213-B1F8-18010EC832CB}" type="pres">
      <dgm:prSet presAssocID="{1E098023-5600-4313-A144-7EB5132551E5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9FFCD6C4-18B3-4426-A0C6-3F190794E77D}" type="pres">
      <dgm:prSet presAssocID="{8721D90E-6A31-4488-ACFA-AAECF652A2BA}" presName="Accent1" presStyleCnt="0"/>
      <dgm:spPr/>
      <dgm:t>
        <a:bodyPr/>
        <a:lstStyle/>
        <a:p>
          <a:endParaRPr lang="en-US"/>
        </a:p>
      </dgm:t>
    </dgm:pt>
    <dgm:pt modelId="{8A3DEA83-94F7-4F62-B7A3-225FBA20162A}" type="pres">
      <dgm:prSet presAssocID="{8721D90E-6A31-4488-ACFA-AAECF652A2BA}" presName="Accent" presStyleLbl="node1" presStyleIdx="0" presStyleCnt="3" custScaleX="110000" custScaleY="110000"/>
      <dgm:spPr/>
      <dgm:t>
        <a:bodyPr/>
        <a:lstStyle/>
        <a:p>
          <a:endParaRPr lang="en-US"/>
        </a:p>
      </dgm:t>
    </dgm:pt>
    <dgm:pt modelId="{D408F1EA-A2E9-4E22-9718-C08389913433}" type="pres">
      <dgm:prSet presAssocID="{8721D90E-6A31-4488-ACFA-AAECF652A2BA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95FC66-A8F0-472E-95D8-4CA01AFB79B0}" type="pres">
      <dgm:prSet presAssocID="{3E9811A2-8B64-46C1-8D05-014150AD3BFC}" presName="Accent2" presStyleCnt="0"/>
      <dgm:spPr/>
      <dgm:t>
        <a:bodyPr/>
        <a:lstStyle/>
        <a:p>
          <a:endParaRPr lang="en-US"/>
        </a:p>
      </dgm:t>
    </dgm:pt>
    <dgm:pt modelId="{B4E088DD-5326-48D1-86FE-F4445A610A37}" type="pres">
      <dgm:prSet presAssocID="{3E9811A2-8B64-46C1-8D05-014150AD3BFC}" presName="Accent" presStyleLbl="node1" presStyleIdx="1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A5FD4B7-073C-4BD3-A971-E3BF0F2D2C29}" type="pres">
      <dgm:prSet presAssocID="{3E9811A2-8B64-46C1-8D05-014150AD3BFC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A35357-FFC4-4AC6-BC69-2D589BAB07FB}" type="pres">
      <dgm:prSet presAssocID="{04C8951E-26FB-4C30-846E-8A7060B5343B}" presName="Accent3" presStyleCnt="0"/>
      <dgm:spPr/>
      <dgm:t>
        <a:bodyPr/>
        <a:lstStyle/>
        <a:p>
          <a:endParaRPr lang="en-US"/>
        </a:p>
      </dgm:t>
    </dgm:pt>
    <dgm:pt modelId="{02AF9265-0EC2-469E-AF9B-94F802C8344E}" type="pres">
      <dgm:prSet presAssocID="{04C8951E-26FB-4C30-846E-8A7060B5343B}" presName="Accent" presStyleLbl="node1" presStyleIdx="2" presStyleCnt="3"/>
      <dgm:spPr/>
      <dgm:t>
        <a:bodyPr/>
        <a:lstStyle/>
        <a:p>
          <a:endParaRPr lang="en-US"/>
        </a:p>
      </dgm:t>
    </dgm:pt>
    <dgm:pt modelId="{F31AAD06-83C7-4AFB-95BF-6323FA0DC10E}" type="pres">
      <dgm:prSet presAssocID="{04C8951E-26FB-4C30-846E-8A7060B5343B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261311-1518-4FA4-9C35-592ECF7C0EC7}" srcId="{1E098023-5600-4313-A144-7EB5132551E5}" destId="{3E9811A2-8B64-46C1-8D05-014150AD3BFC}" srcOrd="1" destOrd="0" parTransId="{0918091E-49F0-47DE-8620-2ECFD3E7B53E}" sibTransId="{2F76D580-3ED5-43AF-B36F-BC5BF05A140D}"/>
    <dgm:cxn modelId="{A752A795-5530-464E-8859-BABB19460ADC}" type="presOf" srcId="{1E098023-5600-4313-A144-7EB5132551E5}" destId="{B83442BB-5299-4213-B1F8-18010EC832CB}" srcOrd="0" destOrd="0" presId="urn:microsoft.com/office/officeart/2009/layout/CircleArrowProcess"/>
    <dgm:cxn modelId="{D664E3C2-2BB2-46B4-BBFD-C0D28650E050}" type="presOf" srcId="{3E9811A2-8B64-46C1-8D05-014150AD3BFC}" destId="{0A5FD4B7-073C-4BD3-A971-E3BF0F2D2C29}" srcOrd="0" destOrd="0" presId="urn:microsoft.com/office/officeart/2009/layout/CircleArrowProcess"/>
    <dgm:cxn modelId="{C0AD20DA-B255-4302-9552-D9E5BFA2DC8B}" srcId="{1E098023-5600-4313-A144-7EB5132551E5}" destId="{8721D90E-6A31-4488-ACFA-AAECF652A2BA}" srcOrd="0" destOrd="0" parTransId="{833376F8-C9C3-4C68-B65E-6228D9172041}" sibTransId="{C02866B4-6103-424C-AC0F-78ACB8AEF349}"/>
    <dgm:cxn modelId="{D86ED49C-C071-4EF5-ABCA-8E27BA77A3E9}" type="presOf" srcId="{8721D90E-6A31-4488-ACFA-AAECF652A2BA}" destId="{D408F1EA-A2E9-4E22-9718-C08389913433}" srcOrd="0" destOrd="0" presId="urn:microsoft.com/office/officeart/2009/layout/CircleArrowProcess"/>
    <dgm:cxn modelId="{C55C495D-8372-4153-929B-6913B806F0A8}" type="presOf" srcId="{04C8951E-26FB-4C30-846E-8A7060B5343B}" destId="{F31AAD06-83C7-4AFB-95BF-6323FA0DC10E}" srcOrd="0" destOrd="0" presId="urn:microsoft.com/office/officeart/2009/layout/CircleArrowProcess"/>
    <dgm:cxn modelId="{1AE8AE90-A2BA-45C0-B0C3-7BA8A0850CC2}" srcId="{1E098023-5600-4313-A144-7EB5132551E5}" destId="{04C8951E-26FB-4C30-846E-8A7060B5343B}" srcOrd="2" destOrd="0" parTransId="{FC31B1BC-49B6-42FE-8C04-D71D9E1191F4}" sibTransId="{60853511-6959-49FE-8C96-0759536C2292}"/>
    <dgm:cxn modelId="{5BA6C25C-D208-4A14-B8CB-850FD38C6E3F}" type="presParOf" srcId="{B83442BB-5299-4213-B1F8-18010EC832CB}" destId="{9FFCD6C4-18B3-4426-A0C6-3F190794E77D}" srcOrd="0" destOrd="0" presId="urn:microsoft.com/office/officeart/2009/layout/CircleArrowProcess"/>
    <dgm:cxn modelId="{953DD14E-E944-4CD2-8959-639BCDFEE93B}" type="presParOf" srcId="{9FFCD6C4-18B3-4426-A0C6-3F190794E77D}" destId="{8A3DEA83-94F7-4F62-B7A3-225FBA20162A}" srcOrd="0" destOrd="0" presId="urn:microsoft.com/office/officeart/2009/layout/CircleArrowProcess"/>
    <dgm:cxn modelId="{773AA9F2-F62E-4767-A888-A68D395B4EC8}" type="presParOf" srcId="{B83442BB-5299-4213-B1F8-18010EC832CB}" destId="{D408F1EA-A2E9-4E22-9718-C08389913433}" srcOrd="1" destOrd="0" presId="urn:microsoft.com/office/officeart/2009/layout/CircleArrowProcess"/>
    <dgm:cxn modelId="{FF27C9A1-F0A5-49D8-ABC7-0985135BA454}" type="presParOf" srcId="{B83442BB-5299-4213-B1F8-18010EC832CB}" destId="{D595FC66-A8F0-472E-95D8-4CA01AFB79B0}" srcOrd="2" destOrd="0" presId="urn:microsoft.com/office/officeart/2009/layout/CircleArrowProcess"/>
    <dgm:cxn modelId="{D4930D5B-9D1A-4A84-B78B-E7350BFEE257}" type="presParOf" srcId="{D595FC66-A8F0-472E-95D8-4CA01AFB79B0}" destId="{B4E088DD-5326-48D1-86FE-F4445A610A37}" srcOrd="0" destOrd="0" presId="urn:microsoft.com/office/officeart/2009/layout/CircleArrowProcess"/>
    <dgm:cxn modelId="{12F439AC-3EEB-401B-8E91-1CCD8C5D28C5}" type="presParOf" srcId="{B83442BB-5299-4213-B1F8-18010EC832CB}" destId="{0A5FD4B7-073C-4BD3-A971-E3BF0F2D2C29}" srcOrd="3" destOrd="0" presId="urn:microsoft.com/office/officeart/2009/layout/CircleArrowProcess"/>
    <dgm:cxn modelId="{88FB4E7B-8736-4B5B-BA92-DCE7881816A4}" type="presParOf" srcId="{B83442BB-5299-4213-B1F8-18010EC832CB}" destId="{DEA35357-FFC4-4AC6-BC69-2D589BAB07FB}" srcOrd="4" destOrd="0" presId="urn:microsoft.com/office/officeart/2009/layout/CircleArrowProcess"/>
    <dgm:cxn modelId="{C93858EE-A2F1-45D1-AC77-E4B7D64204AF}" type="presParOf" srcId="{DEA35357-FFC4-4AC6-BC69-2D589BAB07FB}" destId="{02AF9265-0EC2-469E-AF9B-94F802C8344E}" srcOrd="0" destOrd="0" presId="urn:microsoft.com/office/officeart/2009/layout/CircleArrowProcess"/>
    <dgm:cxn modelId="{B35CA65E-E3C3-42E5-8880-04C2F0FE6815}" type="presParOf" srcId="{B83442BB-5299-4213-B1F8-18010EC832CB}" destId="{F31AAD06-83C7-4AFB-95BF-6323FA0DC10E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4FC0497-68C7-4617-BE98-8D045EC658E5}" type="doc">
      <dgm:prSet loTypeId="urn:microsoft.com/office/officeart/2005/8/layout/pyramid1" loCatId="pyramid" qsTypeId="urn:microsoft.com/office/officeart/2005/8/quickstyle/simple1" qsCatId="simple" csTypeId="urn:microsoft.com/office/officeart/2005/8/colors/colorful1" csCatId="colorful" phldr="1"/>
      <dgm:spPr/>
    </dgm:pt>
    <dgm:pt modelId="{9776D6D1-7B41-40F6-8CE8-098825CEC9C4}">
      <dgm:prSet phldrT="[Text]" custT="1"/>
      <dgm:spPr/>
      <dgm:t>
        <a:bodyPr/>
        <a:lstStyle/>
        <a:p>
          <a:endParaRPr lang="en-US" sz="2000" dirty="0" smtClean="0"/>
        </a:p>
        <a:p>
          <a:r>
            <a:rPr lang="en-US" sz="1600" dirty="0" smtClean="0"/>
            <a:t>Tool</a:t>
          </a:r>
          <a:r>
            <a:rPr lang="en-US" sz="1050" dirty="0" smtClean="0"/>
            <a:t> for </a:t>
          </a:r>
        </a:p>
        <a:p>
          <a:r>
            <a:rPr lang="en-US" sz="1200" dirty="0" smtClean="0"/>
            <a:t> </a:t>
          </a:r>
          <a:r>
            <a:rPr lang="en-US" sz="1600" dirty="0" smtClean="0"/>
            <a:t>Idea</a:t>
          </a:r>
          <a:endParaRPr lang="en-US" sz="1600" dirty="0"/>
        </a:p>
      </dgm:t>
    </dgm:pt>
    <dgm:pt modelId="{7E87C4BD-0CC4-4408-AA22-F63766AF70C9}" type="parTrans" cxnId="{E63D9825-EC15-4FD0-87F4-B17F4B399DB6}">
      <dgm:prSet/>
      <dgm:spPr/>
      <dgm:t>
        <a:bodyPr/>
        <a:lstStyle/>
        <a:p>
          <a:endParaRPr lang="en-US"/>
        </a:p>
      </dgm:t>
    </dgm:pt>
    <dgm:pt modelId="{5D0234F2-B3A4-4AE3-AAAD-94519E3004B0}" type="sibTrans" cxnId="{E63D9825-EC15-4FD0-87F4-B17F4B399DB6}">
      <dgm:prSet/>
      <dgm:spPr/>
      <dgm:t>
        <a:bodyPr/>
        <a:lstStyle/>
        <a:p>
          <a:endParaRPr lang="en-US"/>
        </a:p>
      </dgm:t>
    </dgm:pt>
    <dgm:pt modelId="{CCE3E0C6-A0EA-4A7A-A38E-F357CF487098}">
      <dgm:prSet phldrT="[Text]" custT="1"/>
      <dgm:spPr/>
      <dgm:t>
        <a:bodyPr/>
        <a:lstStyle/>
        <a:p>
          <a:r>
            <a:rPr lang="en-US" sz="2400" dirty="0" smtClean="0"/>
            <a:t>Create Defensive Idea</a:t>
          </a:r>
          <a:endParaRPr lang="en-US" sz="2400" dirty="0"/>
        </a:p>
      </dgm:t>
    </dgm:pt>
    <dgm:pt modelId="{99851170-1419-4383-B17A-82B5490057A9}" type="parTrans" cxnId="{0DE750C1-5126-4A81-89DE-5B15DE33F145}">
      <dgm:prSet/>
      <dgm:spPr/>
      <dgm:t>
        <a:bodyPr/>
        <a:lstStyle/>
        <a:p>
          <a:endParaRPr lang="en-US"/>
        </a:p>
      </dgm:t>
    </dgm:pt>
    <dgm:pt modelId="{58F93FE1-2797-4F28-BFED-420A6BAF221D}" type="sibTrans" cxnId="{0DE750C1-5126-4A81-89DE-5B15DE33F145}">
      <dgm:prSet/>
      <dgm:spPr/>
      <dgm:t>
        <a:bodyPr/>
        <a:lstStyle/>
        <a:p>
          <a:endParaRPr lang="en-US"/>
        </a:p>
      </dgm:t>
    </dgm:pt>
    <dgm:pt modelId="{6F6AF9E7-20A6-4216-BA11-F49BA6044131}">
      <dgm:prSet phldrT="[Text]" custT="1"/>
      <dgm:spPr/>
      <dgm:t>
        <a:bodyPr/>
        <a:lstStyle/>
        <a:p>
          <a:r>
            <a:rPr lang="en-US" sz="3200" dirty="0" smtClean="0"/>
            <a:t>Tool for Attack Idea</a:t>
          </a:r>
          <a:endParaRPr lang="en-US" sz="3200" dirty="0"/>
        </a:p>
      </dgm:t>
    </dgm:pt>
    <dgm:pt modelId="{0AD7A289-EDDC-4C02-BEB9-4AB0DDEF5C82}" type="parTrans" cxnId="{C05399BE-1509-4520-A77B-D380B8D679A6}">
      <dgm:prSet/>
      <dgm:spPr/>
      <dgm:t>
        <a:bodyPr/>
        <a:lstStyle/>
        <a:p>
          <a:endParaRPr lang="en-US"/>
        </a:p>
      </dgm:t>
    </dgm:pt>
    <dgm:pt modelId="{E7600946-77D6-4AB9-A71C-714077493280}" type="sibTrans" cxnId="{C05399BE-1509-4520-A77B-D380B8D679A6}">
      <dgm:prSet/>
      <dgm:spPr/>
      <dgm:t>
        <a:bodyPr/>
        <a:lstStyle/>
        <a:p>
          <a:endParaRPr lang="en-US"/>
        </a:p>
      </dgm:t>
    </dgm:pt>
    <dgm:pt modelId="{5C0E0625-4D7A-40D8-8E0E-693712907251}">
      <dgm:prSet custT="1"/>
      <dgm:spPr/>
      <dgm:t>
        <a:bodyPr/>
        <a:lstStyle/>
        <a:p>
          <a:r>
            <a:rPr lang="en-US" sz="3200" dirty="0" smtClean="0"/>
            <a:t>Creating an Attack Idea</a:t>
          </a:r>
          <a:endParaRPr lang="en-US" sz="3200" dirty="0"/>
        </a:p>
      </dgm:t>
    </dgm:pt>
    <dgm:pt modelId="{4EE3896D-2406-40F3-981C-1BFDC406D44F}" type="parTrans" cxnId="{41874ED1-1B70-416B-A2C2-3977E973DCF5}">
      <dgm:prSet/>
      <dgm:spPr/>
      <dgm:t>
        <a:bodyPr/>
        <a:lstStyle/>
        <a:p>
          <a:endParaRPr lang="en-US"/>
        </a:p>
      </dgm:t>
    </dgm:pt>
    <dgm:pt modelId="{D78734C2-8F8D-4A90-846E-F695361535CC}" type="sibTrans" cxnId="{41874ED1-1B70-416B-A2C2-3977E973DCF5}">
      <dgm:prSet/>
      <dgm:spPr/>
      <dgm:t>
        <a:bodyPr/>
        <a:lstStyle/>
        <a:p>
          <a:endParaRPr lang="en-US"/>
        </a:p>
      </dgm:t>
    </dgm:pt>
    <dgm:pt modelId="{1BA00AF7-86C2-4AF0-89EB-4C06B3023B02}">
      <dgm:prSet custT="1"/>
      <dgm:spPr/>
      <dgm:t>
        <a:bodyPr/>
        <a:lstStyle/>
        <a:p>
          <a:r>
            <a:rPr lang="en-US" sz="3200" dirty="0" smtClean="0"/>
            <a:t>Existing attacks &amp; methodologies</a:t>
          </a:r>
          <a:endParaRPr lang="en-US" sz="3200" dirty="0"/>
        </a:p>
      </dgm:t>
    </dgm:pt>
    <dgm:pt modelId="{EE7A620F-09D9-420C-AC80-02B46A541263}" type="parTrans" cxnId="{1C4A96AE-E267-4DC6-AC54-FFF40C9D4D0B}">
      <dgm:prSet/>
      <dgm:spPr/>
      <dgm:t>
        <a:bodyPr/>
        <a:lstStyle/>
        <a:p>
          <a:endParaRPr lang="en-US"/>
        </a:p>
      </dgm:t>
    </dgm:pt>
    <dgm:pt modelId="{97AC86F5-F7BE-4BCA-B959-002F3B622A8D}" type="sibTrans" cxnId="{1C4A96AE-E267-4DC6-AC54-FFF40C9D4D0B}">
      <dgm:prSet/>
      <dgm:spPr/>
      <dgm:t>
        <a:bodyPr/>
        <a:lstStyle/>
        <a:p>
          <a:endParaRPr lang="en-US"/>
        </a:p>
      </dgm:t>
    </dgm:pt>
    <dgm:pt modelId="{C8E1776B-E933-4A31-BBCD-20598DE98D82}" type="pres">
      <dgm:prSet presAssocID="{C4FC0497-68C7-4617-BE98-8D045EC658E5}" presName="Name0" presStyleCnt="0">
        <dgm:presLayoutVars>
          <dgm:dir/>
          <dgm:animLvl val="lvl"/>
          <dgm:resizeHandles val="exact"/>
        </dgm:presLayoutVars>
      </dgm:prSet>
      <dgm:spPr/>
    </dgm:pt>
    <dgm:pt modelId="{2B488895-83EF-4DD6-BE10-6C851CACB211}" type="pres">
      <dgm:prSet presAssocID="{9776D6D1-7B41-40F6-8CE8-098825CEC9C4}" presName="Name8" presStyleCnt="0"/>
      <dgm:spPr/>
    </dgm:pt>
    <dgm:pt modelId="{FEF15563-203B-48F2-82E1-4D507F1D3244}" type="pres">
      <dgm:prSet presAssocID="{9776D6D1-7B41-40F6-8CE8-098825CEC9C4}" presName="level" presStyleLbl="node1" presStyleIdx="0" presStyleCnt="5" custScaleX="9860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C8D725-ED18-41CB-A2E4-EFC7756543B3}" type="pres">
      <dgm:prSet presAssocID="{9776D6D1-7B41-40F6-8CE8-098825CEC9C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DA7CB5-DF05-4A6D-8328-B9F177DB8127}" type="pres">
      <dgm:prSet presAssocID="{CCE3E0C6-A0EA-4A7A-A38E-F357CF487098}" presName="Name8" presStyleCnt="0"/>
      <dgm:spPr/>
    </dgm:pt>
    <dgm:pt modelId="{0B387D68-CDF1-4CE3-BDB0-E9DA16D54C27}" type="pres">
      <dgm:prSet presAssocID="{CCE3E0C6-A0EA-4A7A-A38E-F357CF487098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E35128-72C3-45D4-B20E-15120A62D3CA}" type="pres">
      <dgm:prSet presAssocID="{CCE3E0C6-A0EA-4A7A-A38E-F357CF487098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3CE5BB-4E33-40FD-8DDA-8061F871C2AD}" type="pres">
      <dgm:prSet presAssocID="{6F6AF9E7-20A6-4216-BA11-F49BA6044131}" presName="Name8" presStyleCnt="0"/>
      <dgm:spPr/>
    </dgm:pt>
    <dgm:pt modelId="{3E61B930-9D14-40BB-9B78-829003AD1355}" type="pres">
      <dgm:prSet presAssocID="{6F6AF9E7-20A6-4216-BA11-F49BA6044131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B72BCF-C0B8-446C-9E76-D9556E780414}" type="pres">
      <dgm:prSet presAssocID="{6F6AF9E7-20A6-4216-BA11-F49BA604413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F48571-B5B2-4055-AF87-53100C79D6FF}" type="pres">
      <dgm:prSet presAssocID="{5C0E0625-4D7A-40D8-8E0E-693712907251}" presName="Name8" presStyleCnt="0"/>
      <dgm:spPr/>
    </dgm:pt>
    <dgm:pt modelId="{C36D1F8C-0D10-4DA4-A33B-0727B9C25492}" type="pres">
      <dgm:prSet presAssocID="{5C0E0625-4D7A-40D8-8E0E-693712907251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65DA75-3CCF-4E9B-9EB7-CAAB08C30406}" type="pres">
      <dgm:prSet presAssocID="{5C0E0625-4D7A-40D8-8E0E-69371290725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438652-6DFF-44FC-8F5F-8054FFCB2AA6}" type="pres">
      <dgm:prSet presAssocID="{1BA00AF7-86C2-4AF0-89EB-4C06B3023B02}" presName="Name8" presStyleCnt="0"/>
      <dgm:spPr/>
    </dgm:pt>
    <dgm:pt modelId="{A2B0BC24-808B-41D0-8680-2C7B685229FB}" type="pres">
      <dgm:prSet presAssocID="{1BA00AF7-86C2-4AF0-89EB-4C06B3023B02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EE4FA8-2EE4-4472-A67A-5D1EF1A7FA00}" type="pres">
      <dgm:prSet presAssocID="{1BA00AF7-86C2-4AF0-89EB-4C06B3023B0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A462625-655F-4A87-A599-FDD9209A0DC2}" type="presOf" srcId="{1BA00AF7-86C2-4AF0-89EB-4C06B3023B02}" destId="{CEEE4FA8-2EE4-4472-A67A-5D1EF1A7FA00}" srcOrd="1" destOrd="0" presId="urn:microsoft.com/office/officeart/2005/8/layout/pyramid1"/>
    <dgm:cxn modelId="{6DF22BD1-2ADF-4B35-BA24-56EED8A56972}" type="presOf" srcId="{C4FC0497-68C7-4617-BE98-8D045EC658E5}" destId="{C8E1776B-E933-4A31-BBCD-20598DE98D82}" srcOrd="0" destOrd="0" presId="urn:microsoft.com/office/officeart/2005/8/layout/pyramid1"/>
    <dgm:cxn modelId="{29EDE86C-4F97-41EC-B708-742635D2EA88}" type="presOf" srcId="{9776D6D1-7B41-40F6-8CE8-098825CEC9C4}" destId="{F0C8D725-ED18-41CB-A2E4-EFC7756543B3}" srcOrd="1" destOrd="0" presId="urn:microsoft.com/office/officeart/2005/8/layout/pyramid1"/>
    <dgm:cxn modelId="{B09A2AC3-AB6E-4993-93A5-4392E4FFD1F2}" type="presOf" srcId="{9776D6D1-7B41-40F6-8CE8-098825CEC9C4}" destId="{FEF15563-203B-48F2-82E1-4D507F1D3244}" srcOrd="0" destOrd="0" presId="urn:microsoft.com/office/officeart/2005/8/layout/pyramid1"/>
    <dgm:cxn modelId="{97128AD9-0262-4C07-9DFA-7497D3F8952E}" type="presOf" srcId="{6F6AF9E7-20A6-4216-BA11-F49BA6044131}" destId="{46B72BCF-C0B8-446C-9E76-D9556E780414}" srcOrd="1" destOrd="0" presId="urn:microsoft.com/office/officeart/2005/8/layout/pyramid1"/>
    <dgm:cxn modelId="{C05399BE-1509-4520-A77B-D380B8D679A6}" srcId="{C4FC0497-68C7-4617-BE98-8D045EC658E5}" destId="{6F6AF9E7-20A6-4216-BA11-F49BA6044131}" srcOrd="2" destOrd="0" parTransId="{0AD7A289-EDDC-4C02-BEB9-4AB0DDEF5C82}" sibTransId="{E7600946-77D6-4AB9-A71C-714077493280}"/>
    <dgm:cxn modelId="{B5BA3307-5A85-4F59-97B9-C739E41BEC75}" type="presOf" srcId="{CCE3E0C6-A0EA-4A7A-A38E-F357CF487098}" destId="{0B387D68-CDF1-4CE3-BDB0-E9DA16D54C27}" srcOrd="0" destOrd="0" presId="urn:microsoft.com/office/officeart/2005/8/layout/pyramid1"/>
    <dgm:cxn modelId="{37133714-640C-4EBE-A640-1BE6769FBE81}" type="presOf" srcId="{5C0E0625-4D7A-40D8-8E0E-693712907251}" destId="{E465DA75-3CCF-4E9B-9EB7-CAAB08C30406}" srcOrd="1" destOrd="0" presId="urn:microsoft.com/office/officeart/2005/8/layout/pyramid1"/>
    <dgm:cxn modelId="{E63D9825-EC15-4FD0-87F4-B17F4B399DB6}" srcId="{C4FC0497-68C7-4617-BE98-8D045EC658E5}" destId="{9776D6D1-7B41-40F6-8CE8-098825CEC9C4}" srcOrd="0" destOrd="0" parTransId="{7E87C4BD-0CC4-4408-AA22-F63766AF70C9}" sibTransId="{5D0234F2-B3A4-4AE3-AAAD-94519E3004B0}"/>
    <dgm:cxn modelId="{28A33238-19D6-4391-B831-797050616FEE}" type="presOf" srcId="{CCE3E0C6-A0EA-4A7A-A38E-F357CF487098}" destId="{5EE35128-72C3-45D4-B20E-15120A62D3CA}" srcOrd="1" destOrd="0" presId="urn:microsoft.com/office/officeart/2005/8/layout/pyramid1"/>
    <dgm:cxn modelId="{41874ED1-1B70-416B-A2C2-3977E973DCF5}" srcId="{C4FC0497-68C7-4617-BE98-8D045EC658E5}" destId="{5C0E0625-4D7A-40D8-8E0E-693712907251}" srcOrd="3" destOrd="0" parTransId="{4EE3896D-2406-40F3-981C-1BFDC406D44F}" sibTransId="{D78734C2-8F8D-4A90-846E-F695361535CC}"/>
    <dgm:cxn modelId="{F169210D-4DDF-4048-8EA4-4829BCF3DB8D}" type="presOf" srcId="{1BA00AF7-86C2-4AF0-89EB-4C06B3023B02}" destId="{A2B0BC24-808B-41D0-8680-2C7B685229FB}" srcOrd="0" destOrd="0" presId="urn:microsoft.com/office/officeart/2005/8/layout/pyramid1"/>
    <dgm:cxn modelId="{1C4A96AE-E267-4DC6-AC54-FFF40C9D4D0B}" srcId="{C4FC0497-68C7-4617-BE98-8D045EC658E5}" destId="{1BA00AF7-86C2-4AF0-89EB-4C06B3023B02}" srcOrd="4" destOrd="0" parTransId="{EE7A620F-09D9-420C-AC80-02B46A541263}" sibTransId="{97AC86F5-F7BE-4BCA-B959-002F3B622A8D}"/>
    <dgm:cxn modelId="{70A8501E-ADE6-4DF0-85EF-42D8F5CC1260}" type="presOf" srcId="{5C0E0625-4D7A-40D8-8E0E-693712907251}" destId="{C36D1F8C-0D10-4DA4-A33B-0727B9C25492}" srcOrd="0" destOrd="0" presId="urn:microsoft.com/office/officeart/2005/8/layout/pyramid1"/>
    <dgm:cxn modelId="{0DE750C1-5126-4A81-89DE-5B15DE33F145}" srcId="{C4FC0497-68C7-4617-BE98-8D045EC658E5}" destId="{CCE3E0C6-A0EA-4A7A-A38E-F357CF487098}" srcOrd="1" destOrd="0" parTransId="{99851170-1419-4383-B17A-82B5490057A9}" sibTransId="{58F93FE1-2797-4F28-BFED-420A6BAF221D}"/>
    <dgm:cxn modelId="{F56B1393-D4FC-4329-AAE1-503B0D10FE06}" type="presOf" srcId="{6F6AF9E7-20A6-4216-BA11-F49BA6044131}" destId="{3E61B930-9D14-40BB-9B78-829003AD1355}" srcOrd="0" destOrd="0" presId="urn:microsoft.com/office/officeart/2005/8/layout/pyramid1"/>
    <dgm:cxn modelId="{35CADD51-89EA-4F78-B89F-C9B742B0D69E}" type="presParOf" srcId="{C8E1776B-E933-4A31-BBCD-20598DE98D82}" destId="{2B488895-83EF-4DD6-BE10-6C851CACB211}" srcOrd="0" destOrd="0" presId="urn:microsoft.com/office/officeart/2005/8/layout/pyramid1"/>
    <dgm:cxn modelId="{8D41FA74-CBE5-48F9-A8C9-3C1F072F75CC}" type="presParOf" srcId="{2B488895-83EF-4DD6-BE10-6C851CACB211}" destId="{FEF15563-203B-48F2-82E1-4D507F1D3244}" srcOrd="0" destOrd="0" presId="urn:microsoft.com/office/officeart/2005/8/layout/pyramid1"/>
    <dgm:cxn modelId="{05460910-22BE-43F4-8191-FA1B27205807}" type="presParOf" srcId="{2B488895-83EF-4DD6-BE10-6C851CACB211}" destId="{F0C8D725-ED18-41CB-A2E4-EFC7756543B3}" srcOrd="1" destOrd="0" presId="urn:microsoft.com/office/officeart/2005/8/layout/pyramid1"/>
    <dgm:cxn modelId="{DC9B527C-5CBA-40B8-8ADD-06B78E07BB0B}" type="presParOf" srcId="{C8E1776B-E933-4A31-BBCD-20598DE98D82}" destId="{5BDA7CB5-DF05-4A6D-8328-B9F177DB8127}" srcOrd="1" destOrd="0" presId="urn:microsoft.com/office/officeart/2005/8/layout/pyramid1"/>
    <dgm:cxn modelId="{714C3610-25E2-456D-B8E9-031C2032B557}" type="presParOf" srcId="{5BDA7CB5-DF05-4A6D-8328-B9F177DB8127}" destId="{0B387D68-CDF1-4CE3-BDB0-E9DA16D54C27}" srcOrd="0" destOrd="0" presId="urn:microsoft.com/office/officeart/2005/8/layout/pyramid1"/>
    <dgm:cxn modelId="{E99E5043-F5BD-4A82-BAF6-6E881851B113}" type="presParOf" srcId="{5BDA7CB5-DF05-4A6D-8328-B9F177DB8127}" destId="{5EE35128-72C3-45D4-B20E-15120A62D3CA}" srcOrd="1" destOrd="0" presId="urn:microsoft.com/office/officeart/2005/8/layout/pyramid1"/>
    <dgm:cxn modelId="{9690C294-1CA4-4066-9268-B02A6862AC8D}" type="presParOf" srcId="{C8E1776B-E933-4A31-BBCD-20598DE98D82}" destId="{CF3CE5BB-4E33-40FD-8DDA-8061F871C2AD}" srcOrd="2" destOrd="0" presId="urn:microsoft.com/office/officeart/2005/8/layout/pyramid1"/>
    <dgm:cxn modelId="{30BD7AC6-16AF-4141-81BC-EC123193FF8D}" type="presParOf" srcId="{CF3CE5BB-4E33-40FD-8DDA-8061F871C2AD}" destId="{3E61B930-9D14-40BB-9B78-829003AD1355}" srcOrd="0" destOrd="0" presId="urn:microsoft.com/office/officeart/2005/8/layout/pyramid1"/>
    <dgm:cxn modelId="{67D237BB-48DD-4F01-9195-3242B66E754A}" type="presParOf" srcId="{CF3CE5BB-4E33-40FD-8DDA-8061F871C2AD}" destId="{46B72BCF-C0B8-446C-9E76-D9556E780414}" srcOrd="1" destOrd="0" presId="urn:microsoft.com/office/officeart/2005/8/layout/pyramid1"/>
    <dgm:cxn modelId="{65256212-A094-448E-BF17-FF637B48EFCB}" type="presParOf" srcId="{C8E1776B-E933-4A31-BBCD-20598DE98D82}" destId="{15F48571-B5B2-4055-AF87-53100C79D6FF}" srcOrd="3" destOrd="0" presId="urn:microsoft.com/office/officeart/2005/8/layout/pyramid1"/>
    <dgm:cxn modelId="{0AEFEF94-D1C7-41BC-A8A1-1F13198836EE}" type="presParOf" srcId="{15F48571-B5B2-4055-AF87-53100C79D6FF}" destId="{C36D1F8C-0D10-4DA4-A33B-0727B9C25492}" srcOrd="0" destOrd="0" presId="urn:microsoft.com/office/officeart/2005/8/layout/pyramid1"/>
    <dgm:cxn modelId="{EA5711FB-E229-4382-BBFF-2AC4FA5CD77B}" type="presParOf" srcId="{15F48571-B5B2-4055-AF87-53100C79D6FF}" destId="{E465DA75-3CCF-4E9B-9EB7-CAAB08C30406}" srcOrd="1" destOrd="0" presId="urn:microsoft.com/office/officeart/2005/8/layout/pyramid1"/>
    <dgm:cxn modelId="{94C7D8D3-7C59-4448-9421-837DE5B664E7}" type="presParOf" srcId="{C8E1776B-E933-4A31-BBCD-20598DE98D82}" destId="{80438652-6DFF-44FC-8F5F-8054FFCB2AA6}" srcOrd="4" destOrd="0" presId="urn:microsoft.com/office/officeart/2005/8/layout/pyramid1"/>
    <dgm:cxn modelId="{D55A6C06-B0DB-4C81-9EED-D8B46720ADB5}" type="presParOf" srcId="{80438652-6DFF-44FC-8F5F-8054FFCB2AA6}" destId="{A2B0BC24-808B-41D0-8680-2C7B685229FB}" srcOrd="0" destOrd="0" presId="urn:microsoft.com/office/officeart/2005/8/layout/pyramid1"/>
    <dgm:cxn modelId="{2E9818CC-0DE4-4C24-B302-4718E96C8A2D}" type="presParOf" srcId="{80438652-6DFF-44FC-8F5F-8054FFCB2AA6}" destId="{CEEE4FA8-2EE4-4472-A67A-5D1EF1A7FA00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F6C13F2-B7FC-45B6-8B9C-32ACB931E7F4}" type="doc">
      <dgm:prSet loTypeId="urn:microsoft.com/office/officeart/2005/8/layout/chevron1" loCatId="process" qsTypeId="urn:microsoft.com/office/officeart/2005/8/quickstyle/simple2" qsCatId="simple" csTypeId="urn:microsoft.com/office/officeart/2005/8/colors/colorful1" csCatId="colorful" phldr="1"/>
      <dgm:spPr/>
    </dgm:pt>
    <dgm:pt modelId="{58EAEE3E-9E5D-4829-B202-86F6A30DF937}">
      <dgm:prSet phldrT="[Text]"/>
      <dgm:spPr/>
      <dgm:t>
        <a:bodyPr/>
        <a:lstStyle/>
        <a:p>
          <a:r>
            <a:rPr lang="en-US" dirty="0" smtClean="0"/>
            <a:t>Intelligence Gathering</a:t>
          </a:r>
          <a:endParaRPr lang="en-US" dirty="0"/>
        </a:p>
      </dgm:t>
    </dgm:pt>
    <dgm:pt modelId="{8B9B2DB2-C13D-402B-8EC7-F6C49914CA35}" type="parTrans" cxnId="{E1FFD82F-CDC0-4DEE-91B8-CC96875DB8C3}">
      <dgm:prSet/>
      <dgm:spPr/>
      <dgm:t>
        <a:bodyPr/>
        <a:lstStyle/>
        <a:p>
          <a:endParaRPr lang="en-US"/>
        </a:p>
      </dgm:t>
    </dgm:pt>
    <dgm:pt modelId="{3D4EF2E9-C052-4784-A0B0-6135C8AD8208}" type="sibTrans" cxnId="{E1FFD82F-CDC0-4DEE-91B8-CC96875DB8C3}">
      <dgm:prSet/>
      <dgm:spPr/>
      <dgm:t>
        <a:bodyPr/>
        <a:lstStyle/>
        <a:p>
          <a:endParaRPr lang="en-US"/>
        </a:p>
      </dgm:t>
    </dgm:pt>
    <dgm:pt modelId="{F058B576-5BAC-4F2E-A616-7C119328AF3C}">
      <dgm:prSet phldrT="[Text]"/>
      <dgm:spPr/>
      <dgm:t>
        <a:bodyPr/>
        <a:lstStyle/>
        <a:p>
          <a:r>
            <a:rPr lang="en-US" dirty="0" smtClean="0"/>
            <a:t>Exploits and Attacks</a:t>
          </a:r>
          <a:endParaRPr lang="en-US" dirty="0"/>
        </a:p>
      </dgm:t>
    </dgm:pt>
    <dgm:pt modelId="{614C0C22-11C1-4911-A30F-9D0288FF036A}" type="parTrans" cxnId="{DA51EE81-54DE-473D-8DA4-BFBB6EDDB41B}">
      <dgm:prSet/>
      <dgm:spPr/>
      <dgm:t>
        <a:bodyPr/>
        <a:lstStyle/>
        <a:p>
          <a:endParaRPr lang="en-US"/>
        </a:p>
      </dgm:t>
    </dgm:pt>
    <dgm:pt modelId="{3F09C967-7CC1-4A50-A7F6-D9747D128021}" type="sibTrans" cxnId="{DA51EE81-54DE-473D-8DA4-BFBB6EDDB41B}">
      <dgm:prSet/>
      <dgm:spPr/>
      <dgm:t>
        <a:bodyPr/>
        <a:lstStyle/>
        <a:p>
          <a:endParaRPr lang="en-US"/>
        </a:p>
      </dgm:t>
    </dgm:pt>
    <dgm:pt modelId="{6F05FAC2-C502-42B4-BF9F-BC8EABBF7246}">
      <dgm:prSet/>
      <dgm:spPr/>
      <dgm:t>
        <a:bodyPr/>
        <a:lstStyle/>
        <a:p>
          <a:r>
            <a:rPr lang="en-US" dirty="0" smtClean="0"/>
            <a:t>Post Exploitation</a:t>
          </a:r>
          <a:endParaRPr lang="en-US" dirty="0"/>
        </a:p>
      </dgm:t>
    </dgm:pt>
    <dgm:pt modelId="{B6F7B038-E349-4B7D-9439-EF1C126AA2F4}" type="parTrans" cxnId="{DD85F40B-5686-455E-ACCA-6400AB7BD079}">
      <dgm:prSet/>
      <dgm:spPr/>
      <dgm:t>
        <a:bodyPr/>
        <a:lstStyle/>
        <a:p>
          <a:endParaRPr lang="en-US"/>
        </a:p>
      </dgm:t>
    </dgm:pt>
    <dgm:pt modelId="{A8250D20-FCE1-4784-A0A7-56E1BD4129E7}" type="sibTrans" cxnId="{DD85F40B-5686-455E-ACCA-6400AB7BD079}">
      <dgm:prSet/>
      <dgm:spPr/>
      <dgm:t>
        <a:bodyPr/>
        <a:lstStyle/>
        <a:p>
          <a:endParaRPr lang="en-US"/>
        </a:p>
      </dgm:t>
    </dgm:pt>
    <dgm:pt modelId="{DE1892D5-49CF-408F-8D53-54CB23C47817}">
      <dgm:prSet/>
      <dgm:spPr/>
      <dgm:t>
        <a:bodyPr/>
        <a:lstStyle/>
        <a:p>
          <a:r>
            <a:rPr lang="en-US" dirty="0" smtClean="0"/>
            <a:t>Traces, Anonymity and Privacy</a:t>
          </a:r>
          <a:endParaRPr lang="en-US" dirty="0"/>
        </a:p>
      </dgm:t>
    </dgm:pt>
    <dgm:pt modelId="{2B6C8D39-0F04-461D-AFDB-FA13E6ABC7F3}" type="parTrans" cxnId="{C87315C3-CFF6-4FC1-A211-D8D549C8DBD7}">
      <dgm:prSet/>
      <dgm:spPr/>
      <dgm:t>
        <a:bodyPr/>
        <a:lstStyle/>
        <a:p>
          <a:endParaRPr lang="en-US"/>
        </a:p>
      </dgm:t>
    </dgm:pt>
    <dgm:pt modelId="{F5110308-03FB-42A1-ADC5-24099BE6066D}" type="sibTrans" cxnId="{C87315C3-CFF6-4FC1-A211-D8D549C8DBD7}">
      <dgm:prSet/>
      <dgm:spPr/>
      <dgm:t>
        <a:bodyPr/>
        <a:lstStyle/>
        <a:p>
          <a:endParaRPr lang="en-US"/>
        </a:p>
      </dgm:t>
    </dgm:pt>
    <dgm:pt modelId="{2839F59E-63D6-4136-A35B-E44964867C5D}">
      <dgm:prSet phldrT="[Text]"/>
      <dgm:spPr/>
      <dgm:t>
        <a:bodyPr/>
        <a:lstStyle/>
        <a:p>
          <a:r>
            <a:rPr lang="en-US" dirty="0" smtClean="0"/>
            <a:t>Vulnerability Analysis</a:t>
          </a:r>
          <a:endParaRPr lang="en-US" dirty="0"/>
        </a:p>
      </dgm:t>
    </dgm:pt>
    <dgm:pt modelId="{30CB52AB-9ECF-4C83-BF79-F1DA3F53BE42}" type="sibTrans" cxnId="{9B6D3CD8-7768-4F18-9C21-CB2EBD91433F}">
      <dgm:prSet/>
      <dgm:spPr/>
      <dgm:t>
        <a:bodyPr/>
        <a:lstStyle/>
        <a:p>
          <a:endParaRPr lang="en-US"/>
        </a:p>
      </dgm:t>
    </dgm:pt>
    <dgm:pt modelId="{1A714F3A-A3EB-43FC-8F11-1E0E74CDFBF1}" type="parTrans" cxnId="{9B6D3CD8-7768-4F18-9C21-CB2EBD91433F}">
      <dgm:prSet/>
      <dgm:spPr/>
      <dgm:t>
        <a:bodyPr/>
        <a:lstStyle/>
        <a:p>
          <a:endParaRPr lang="en-US"/>
        </a:p>
      </dgm:t>
    </dgm:pt>
    <dgm:pt modelId="{F360D51D-A865-4923-8133-283E89914C69}" type="pres">
      <dgm:prSet presAssocID="{AF6C13F2-B7FC-45B6-8B9C-32ACB931E7F4}" presName="Name0" presStyleCnt="0">
        <dgm:presLayoutVars>
          <dgm:dir/>
          <dgm:animLvl val="lvl"/>
          <dgm:resizeHandles val="exact"/>
        </dgm:presLayoutVars>
      </dgm:prSet>
      <dgm:spPr/>
    </dgm:pt>
    <dgm:pt modelId="{C9C24149-F887-4342-ADB3-91E9DF6AD790}" type="pres">
      <dgm:prSet presAssocID="{58EAEE3E-9E5D-4829-B202-86F6A30DF93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25BD28-4B75-4359-914C-1727D5B0F7BA}" type="pres">
      <dgm:prSet presAssocID="{3D4EF2E9-C052-4784-A0B0-6135C8AD8208}" presName="parTxOnlySpace" presStyleCnt="0"/>
      <dgm:spPr/>
    </dgm:pt>
    <dgm:pt modelId="{1DC2C965-2113-4B40-8AE7-2E04AA2BC266}" type="pres">
      <dgm:prSet presAssocID="{2839F59E-63D6-4136-A35B-E44964867C5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DBAF8A-92F2-4A6F-BBC7-C599446F74F5}" type="pres">
      <dgm:prSet presAssocID="{30CB52AB-9ECF-4C83-BF79-F1DA3F53BE42}" presName="parTxOnlySpace" presStyleCnt="0"/>
      <dgm:spPr/>
    </dgm:pt>
    <dgm:pt modelId="{3108EA92-1C5C-416E-BAD9-267A48B4AE9B}" type="pres">
      <dgm:prSet presAssocID="{F058B576-5BAC-4F2E-A616-7C119328AF3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B913E8-4CAB-4CC9-A878-94E1B0972D6E}" type="pres">
      <dgm:prSet presAssocID="{3F09C967-7CC1-4A50-A7F6-D9747D128021}" presName="parTxOnlySpace" presStyleCnt="0"/>
      <dgm:spPr/>
    </dgm:pt>
    <dgm:pt modelId="{FBE914AB-B5DA-45A9-B756-3259C817AEB7}" type="pres">
      <dgm:prSet presAssocID="{6F05FAC2-C502-42B4-BF9F-BC8EABBF724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CFD654-069F-4770-8045-4699A7819FD1}" type="pres">
      <dgm:prSet presAssocID="{A8250D20-FCE1-4784-A0A7-56E1BD4129E7}" presName="parTxOnlySpace" presStyleCnt="0"/>
      <dgm:spPr/>
    </dgm:pt>
    <dgm:pt modelId="{771D4687-208B-4840-8547-53DCF4153156}" type="pres">
      <dgm:prSet presAssocID="{DE1892D5-49CF-408F-8D53-54CB23C47817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87315C3-CFF6-4FC1-A211-D8D549C8DBD7}" srcId="{AF6C13F2-B7FC-45B6-8B9C-32ACB931E7F4}" destId="{DE1892D5-49CF-408F-8D53-54CB23C47817}" srcOrd="4" destOrd="0" parTransId="{2B6C8D39-0F04-461D-AFDB-FA13E6ABC7F3}" sibTransId="{F5110308-03FB-42A1-ADC5-24099BE6066D}"/>
    <dgm:cxn modelId="{37AA98C5-F015-4DA2-8684-82C5F4C5661E}" type="presOf" srcId="{2839F59E-63D6-4136-A35B-E44964867C5D}" destId="{1DC2C965-2113-4B40-8AE7-2E04AA2BC266}" srcOrd="0" destOrd="0" presId="urn:microsoft.com/office/officeart/2005/8/layout/chevron1"/>
    <dgm:cxn modelId="{DD85F40B-5686-455E-ACCA-6400AB7BD079}" srcId="{AF6C13F2-B7FC-45B6-8B9C-32ACB931E7F4}" destId="{6F05FAC2-C502-42B4-BF9F-BC8EABBF7246}" srcOrd="3" destOrd="0" parTransId="{B6F7B038-E349-4B7D-9439-EF1C126AA2F4}" sibTransId="{A8250D20-FCE1-4784-A0A7-56E1BD4129E7}"/>
    <dgm:cxn modelId="{187AB223-1F70-442F-88E7-9DBD2C4483AA}" type="presOf" srcId="{6F05FAC2-C502-42B4-BF9F-BC8EABBF7246}" destId="{FBE914AB-B5DA-45A9-B756-3259C817AEB7}" srcOrd="0" destOrd="0" presId="urn:microsoft.com/office/officeart/2005/8/layout/chevron1"/>
    <dgm:cxn modelId="{9B6D3CD8-7768-4F18-9C21-CB2EBD91433F}" srcId="{AF6C13F2-B7FC-45B6-8B9C-32ACB931E7F4}" destId="{2839F59E-63D6-4136-A35B-E44964867C5D}" srcOrd="1" destOrd="0" parTransId="{1A714F3A-A3EB-43FC-8F11-1E0E74CDFBF1}" sibTransId="{30CB52AB-9ECF-4C83-BF79-F1DA3F53BE42}"/>
    <dgm:cxn modelId="{C1DA20F7-B698-4AD4-B905-B957210B6319}" type="presOf" srcId="{F058B576-5BAC-4F2E-A616-7C119328AF3C}" destId="{3108EA92-1C5C-416E-BAD9-267A48B4AE9B}" srcOrd="0" destOrd="0" presId="urn:microsoft.com/office/officeart/2005/8/layout/chevron1"/>
    <dgm:cxn modelId="{00EFFDE0-A1A7-4C16-994C-93544FB49807}" type="presOf" srcId="{DE1892D5-49CF-408F-8D53-54CB23C47817}" destId="{771D4687-208B-4840-8547-53DCF4153156}" srcOrd="0" destOrd="0" presId="urn:microsoft.com/office/officeart/2005/8/layout/chevron1"/>
    <dgm:cxn modelId="{15B06858-A006-4DD0-9D1A-E56D245C13F2}" type="presOf" srcId="{58EAEE3E-9E5D-4829-B202-86F6A30DF937}" destId="{C9C24149-F887-4342-ADB3-91E9DF6AD790}" srcOrd="0" destOrd="0" presId="urn:microsoft.com/office/officeart/2005/8/layout/chevron1"/>
    <dgm:cxn modelId="{3D24FC12-EBD1-4C3F-AAF6-CC5B224516E6}" type="presOf" srcId="{AF6C13F2-B7FC-45B6-8B9C-32ACB931E7F4}" destId="{F360D51D-A865-4923-8133-283E89914C69}" srcOrd="0" destOrd="0" presId="urn:microsoft.com/office/officeart/2005/8/layout/chevron1"/>
    <dgm:cxn modelId="{E1FFD82F-CDC0-4DEE-91B8-CC96875DB8C3}" srcId="{AF6C13F2-B7FC-45B6-8B9C-32ACB931E7F4}" destId="{58EAEE3E-9E5D-4829-B202-86F6A30DF937}" srcOrd="0" destOrd="0" parTransId="{8B9B2DB2-C13D-402B-8EC7-F6C49914CA35}" sibTransId="{3D4EF2E9-C052-4784-A0B0-6135C8AD8208}"/>
    <dgm:cxn modelId="{DA51EE81-54DE-473D-8DA4-BFBB6EDDB41B}" srcId="{AF6C13F2-B7FC-45B6-8B9C-32ACB931E7F4}" destId="{F058B576-5BAC-4F2E-A616-7C119328AF3C}" srcOrd="2" destOrd="0" parTransId="{614C0C22-11C1-4911-A30F-9D0288FF036A}" sibTransId="{3F09C967-7CC1-4A50-A7F6-D9747D128021}"/>
    <dgm:cxn modelId="{26D22938-B5EE-44DC-ADFE-8B590471B724}" type="presParOf" srcId="{F360D51D-A865-4923-8133-283E89914C69}" destId="{C9C24149-F887-4342-ADB3-91E9DF6AD790}" srcOrd="0" destOrd="0" presId="urn:microsoft.com/office/officeart/2005/8/layout/chevron1"/>
    <dgm:cxn modelId="{73D49CDB-B72F-449F-A850-85A9A4D27ACE}" type="presParOf" srcId="{F360D51D-A865-4923-8133-283E89914C69}" destId="{CF25BD28-4B75-4359-914C-1727D5B0F7BA}" srcOrd="1" destOrd="0" presId="urn:microsoft.com/office/officeart/2005/8/layout/chevron1"/>
    <dgm:cxn modelId="{43AA9C90-7E8F-4C12-BBCB-E894CAD933E3}" type="presParOf" srcId="{F360D51D-A865-4923-8133-283E89914C69}" destId="{1DC2C965-2113-4B40-8AE7-2E04AA2BC266}" srcOrd="2" destOrd="0" presId="urn:microsoft.com/office/officeart/2005/8/layout/chevron1"/>
    <dgm:cxn modelId="{C2377FE0-C780-47FA-9C63-0A685566C2FB}" type="presParOf" srcId="{F360D51D-A865-4923-8133-283E89914C69}" destId="{FDDBAF8A-92F2-4A6F-BBC7-C599446F74F5}" srcOrd="3" destOrd="0" presId="urn:microsoft.com/office/officeart/2005/8/layout/chevron1"/>
    <dgm:cxn modelId="{A8C8374D-D4A0-47C0-B1F9-32760CF8D18B}" type="presParOf" srcId="{F360D51D-A865-4923-8133-283E89914C69}" destId="{3108EA92-1C5C-416E-BAD9-267A48B4AE9B}" srcOrd="4" destOrd="0" presId="urn:microsoft.com/office/officeart/2005/8/layout/chevron1"/>
    <dgm:cxn modelId="{4FF2DF55-E1AE-4BD5-BA1B-2A7D128A48B9}" type="presParOf" srcId="{F360D51D-A865-4923-8133-283E89914C69}" destId="{41B913E8-4CAB-4CC9-A878-94E1B0972D6E}" srcOrd="5" destOrd="0" presId="urn:microsoft.com/office/officeart/2005/8/layout/chevron1"/>
    <dgm:cxn modelId="{9EDD30F0-5F0A-4A73-80C4-F5FACE2753D8}" type="presParOf" srcId="{F360D51D-A865-4923-8133-283E89914C69}" destId="{FBE914AB-B5DA-45A9-B756-3259C817AEB7}" srcOrd="6" destOrd="0" presId="urn:microsoft.com/office/officeart/2005/8/layout/chevron1"/>
    <dgm:cxn modelId="{D46C2991-4AA1-41AA-A142-3D28B83E369F}" type="presParOf" srcId="{F360D51D-A865-4923-8133-283E89914C69}" destId="{F6CFD654-069F-4770-8045-4699A7819FD1}" srcOrd="7" destOrd="0" presId="urn:microsoft.com/office/officeart/2005/8/layout/chevron1"/>
    <dgm:cxn modelId="{FBD20371-BD9A-4040-9702-EB5E00C2F740}" type="presParOf" srcId="{F360D51D-A865-4923-8133-283E89914C69}" destId="{771D4687-208B-4840-8547-53DCF415315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877A91-BE09-46B0-AA82-06BC42DB1110}">
      <dsp:nvSpPr>
        <dsp:cNvPr id="0" name=""/>
        <dsp:cNvSpPr/>
      </dsp:nvSpPr>
      <dsp:spPr>
        <a:xfrm rot="5400000">
          <a:off x="3264440" y="1535535"/>
          <a:ext cx="1639534" cy="1426395"/>
        </a:xfrm>
        <a:prstGeom prst="hexagon">
          <a:avLst>
            <a:gd name="adj" fmla="val 25000"/>
            <a:gd name="vf" fmla="val 115470"/>
          </a:avLst>
        </a:prstGeom>
        <a:solidFill>
          <a:srgbClr val="E1E47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 dirty="0"/>
        </a:p>
      </dsp:txBody>
      <dsp:txXfrm rot="-5400000">
        <a:off x="3593289" y="1684460"/>
        <a:ext cx="981835" cy="1128546"/>
      </dsp:txXfrm>
    </dsp:sp>
    <dsp:sp modelId="{5988FE5B-57D6-40EF-B4BB-35B5C9C6E614}">
      <dsp:nvSpPr>
        <dsp:cNvPr id="0" name=""/>
        <dsp:cNvSpPr/>
      </dsp:nvSpPr>
      <dsp:spPr>
        <a:xfrm>
          <a:off x="4072604" y="364137"/>
          <a:ext cx="1829720" cy="983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88B8B8-60DA-4A35-B305-6EBC55CA1EDE}">
      <dsp:nvSpPr>
        <dsp:cNvPr id="0" name=""/>
        <dsp:cNvSpPr/>
      </dsp:nvSpPr>
      <dsp:spPr>
        <a:xfrm rot="5400000">
          <a:off x="955848" y="142800"/>
          <a:ext cx="1639534" cy="1426395"/>
        </a:xfrm>
        <a:prstGeom prst="hexagon">
          <a:avLst>
            <a:gd name="adj" fmla="val 25000"/>
            <a:gd name="vf" fmla="val 11547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 dirty="0"/>
        </a:p>
      </dsp:txBody>
      <dsp:txXfrm rot="-5400000">
        <a:off x="1284697" y="291725"/>
        <a:ext cx="981835" cy="1128546"/>
      </dsp:txXfrm>
    </dsp:sp>
    <dsp:sp modelId="{DC9B06F4-E3F8-418C-A768-C6EBF755A0D2}">
      <dsp:nvSpPr>
        <dsp:cNvPr id="0" name=""/>
        <dsp:cNvSpPr/>
      </dsp:nvSpPr>
      <dsp:spPr>
        <a:xfrm rot="5400000">
          <a:off x="1723150" y="1534437"/>
          <a:ext cx="1639534" cy="1426395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 dirty="0"/>
        </a:p>
      </dsp:txBody>
      <dsp:txXfrm rot="-5400000">
        <a:off x="2051999" y="1683362"/>
        <a:ext cx="981835" cy="1128546"/>
      </dsp:txXfrm>
    </dsp:sp>
    <dsp:sp modelId="{C8DBB0BE-645E-40F6-8722-C8E04227C5CD}">
      <dsp:nvSpPr>
        <dsp:cNvPr id="0" name=""/>
        <dsp:cNvSpPr/>
      </dsp:nvSpPr>
      <dsp:spPr>
        <a:xfrm>
          <a:off x="0" y="1755774"/>
          <a:ext cx="1770697" cy="983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F3B477-38DB-440F-A4F2-3CD7100285C8}">
      <dsp:nvSpPr>
        <dsp:cNvPr id="0" name=""/>
        <dsp:cNvSpPr/>
      </dsp:nvSpPr>
      <dsp:spPr>
        <a:xfrm rot="5400000">
          <a:off x="2494074" y="2929140"/>
          <a:ext cx="1639534" cy="1426395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 dirty="0"/>
        </a:p>
      </dsp:txBody>
      <dsp:txXfrm rot="-5400000">
        <a:off x="2822923" y="3078065"/>
        <a:ext cx="981835" cy="1128546"/>
      </dsp:txXfrm>
    </dsp:sp>
    <dsp:sp modelId="{83F8EC38-A0DC-4147-9160-F7376AD71C5B}">
      <dsp:nvSpPr>
        <dsp:cNvPr id="0" name=""/>
        <dsp:cNvSpPr/>
      </dsp:nvSpPr>
      <dsp:spPr>
        <a:xfrm rot="5400000">
          <a:off x="2512431" y="145456"/>
          <a:ext cx="1639534" cy="1426395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 dirty="0"/>
        </a:p>
      </dsp:txBody>
      <dsp:txXfrm rot="-5400000">
        <a:off x="2841280" y="294381"/>
        <a:ext cx="981835" cy="1128546"/>
      </dsp:txXfrm>
    </dsp:sp>
    <dsp:sp modelId="{CF9C1145-2111-4EC8-B279-AE609D2C01E4}">
      <dsp:nvSpPr>
        <dsp:cNvPr id="0" name=""/>
        <dsp:cNvSpPr/>
      </dsp:nvSpPr>
      <dsp:spPr>
        <a:xfrm>
          <a:off x="4072604" y="3147411"/>
          <a:ext cx="1829720" cy="983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5AF090-BF09-45AB-82A4-4621754D9EC7}">
      <dsp:nvSpPr>
        <dsp:cNvPr id="0" name=""/>
        <dsp:cNvSpPr/>
      </dsp:nvSpPr>
      <dsp:spPr>
        <a:xfrm rot="5400000">
          <a:off x="955848" y="2926074"/>
          <a:ext cx="1639534" cy="1426395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 dirty="0"/>
        </a:p>
      </dsp:txBody>
      <dsp:txXfrm rot="-5400000">
        <a:off x="1284697" y="3074999"/>
        <a:ext cx="981835" cy="11285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F6D5CD-8F79-433E-83FD-5299F471A101}">
      <dsp:nvSpPr>
        <dsp:cNvPr id="0" name=""/>
        <dsp:cNvSpPr/>
      </dsp:nvSpPr>
      <dsp:spPr>
        <a:xfrm rot="5400000">
          <a:off x="2837795" y="726351"/>
          <a:ext cx="1863782" cy="162149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 dirty="0"/>
        </a:p>
      </dsp:txBody>
      <dsp:txXfrm rot="-5400000">
        <a:off x="3211623" y="895644"/>
        <a:ext cx="1116126" cy="1282904"/>
      </dsp:txXfrm>
    </dsp:sp>
    <dsp:sp modelId="{28A4F08E-BBC0-47ED-A7E2-65E34146F876}">
      <dsp:nvSpPr>
        <dsp:cNvPr id="0" name=""/>
        <dsp:cNvSpPr/>
      </dsp:nvSpPr>
      <dsp:spPr>
        <a:xfrm>
          <a:off x="4629635" y="977961"/>
          <a:ext cx="2079981" cy="1118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E75178-F1ED-4DEB-B968-732E2D6C792C}">
      <dsp:nvSpPr>
        <dsp:cNvPr id="0" name=""/>
        <dsp:cNvSpPr/>
      </dsp:nvSpPr>
      <dsp:spPr>
        <a:xfrm rot="5400000">
          <a:off x="1086585" y="726351"/>
          <a:ext cx="1863782" cy="1621490"/>
        </a:xfrm>
        <a:prstGeom prst="hexagon">
          <a:avLst>
            <a:gd name="adj" fmla="val 25000"/>
            <a:gd name="vf" fmla="val 115470"/>
          </a:avLst>
        </a:prstGeom>
        <a:solidFill>
          <a:schemeClr val="bg1">
            <a:lumMod val="9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 dirty="0"/>
        </a:p>
      </dsp:txBody>
      <dsp:txXfrm rot="-5400000">
        <a:off x="1460413" y="895644"/>
        <a:ext cx="1116126" cy="1282904"/>
      </dsp:txXfrm>
    </dsp:sp>
    <dsp:sp modelId="{9333332D-E5CC-4FD9-96D0-FF82CF5479AF}">
      <dsp:nvSpPr>
        <dsp:cNvPr id="0" name=""/>
        <dsp:cNvSpPr/>
      </dsp:nvSpPr>
      <dsp:spPr>
        <a:xfrm rot="5400000">
          <a:off x="1958835" y="2308329"/>
          <a:ext cx="1863782" cy="162149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 dirty="0"/>
        </a:p>
      </dsp:txBody>
      <dsp:txXfrm rot="-5400000">
        <a:off x="2332663" y="2477622"/>
        <a:ext cx="1116126" cy="1282904"/>
      </dsp:txXfrm>
    </dsp:sp>
    <dsp:sp modelId="{9ADB1425-FB1A-417C-BC88-63FAB23C34EA}">
      <dsp:nvSpPr>
        <dsp:cNvPr id="0" name=""/>
        <dsp:cNvSpPr/>
      </dsp:nvSpPr>
      <dsp:spPr>
        <a:xfrm>
          <a:off x="0" y="2559940"/>
          <a:ext cx="2012885" cy="1118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BB215C-3709-4EB8-A2FA-ECCDA66910C9}">
      <dsp:nvSpPr>
        <dsp:cNvPr id="0" name=""/>
        <dsp:cNvSpPr/>
      </dsp:nvSpPr>
      <dsp:spPr>
        <a:xfrm rot="5400000">
          <a:off x="3710045" y="2308329"/>
          <a:ext cx="1863782" cy="1621490"/>
        </a:xfrm>
        <a:prstGeom prst="hexagon">
          <a:avLst>
            <a:gd name="adj" fmla="val 25000"/>
            <a:gd name="vf" fmla="val 115470"/>
          </a:avLst>
        </a:prstGeom>
        <a:solidFill>
          <a:schemeClr val="tx1">
            <a:lumMod val="75000"/>
            <a:lumOff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 dirty="0"/>
        </a:p>
      </dsp:txBody>
      <dsp:txXfrm rot="-5400000">
        <a:off x="4083873" y="2477622"/>
        <a:ext cx="1116126" cy="12829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3DEA83-94F7-4F62-B7A3-225FBA20162A}">
      <dsp:nvSpPr>
        <dsp:cNvPr id="0" name=""/>
        <dsp:cNvSpPr/>
      </dsp:nvSpPr>
      <dsp:spPr>
        <a:xfrm>
          <a:off x="792076" y="773200"/>
          <a:ext cx="1732725" cy="1732988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408F1EA-A2E9-4E22-9718-C08389913433}">
      <dsp:nvSpPr>
        <dsp:cNvPr id="0" name=""/>
        <dsp:cNvSpPr/>
      </dsp:nvSpPr>
      <dsp:spPr>
        <a:xfrm>
          <a:off x="1219008" y="1420755"/>
          <a:ext cx="875310" cy="437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Login</a:t>
          </a:r>
          <a:endParaRPr lang="en-US" sz="1800" kern="1200" dirty="0"/>
        </a:p>
      </dsp:txBody>
      <dsp:txXfrm>
        <a:off x="1219008" y="1420755"/>
        <a:ext cx="875310" cy="437550"/>
      </dsp:txXfrm>
    </dsp:sp>
    <dsp:sp modelId="{B4E088DD-5326-48D1-86FE-F4445A610A37}">
      <dsp:nvSpPr>
        <dsp:cNvPr id="0" name=""/>
        <dsp:cNvSpPr/>
      </dsp:nvSpPr>
      <dsp:spPr>
        <a:xfrm>
          <a:off x="433329" y="1757182"/>
          <a:ext cx="1575204" cy="1575444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A5FD4B7-073C-4BD3-A971-E3BF0F2D2C29}">
      <dsp:nvSpPr>
        <dsp:cNvPr id="0" name=""/>
        <dsp:cNvSpPr/>
      </dsp:nvSpPr>
      <dsp:spPr>
        <a:xfrm>
          <a:off x="783276" y="2331201"/>
          <a:ext cx="875310" cy="437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OTP</a:t>
          </a:r>
          <a:endParaRPr lang="en-US" sz="1800" kern="1200" dirty="0"/>
        </a:p>
      </dsp:txBody>
      <dsp:txXfrm>
        <a:off x="783276" y="2331201"/>
        <a:ext cx="875310" cy="437550"/>
      </dsp:txXfrm>
    </dsp:sp>
    <dsp:sp modelId="{02AF9265-0EC2-469E-AF9B-94F802C8344E}">
      <dsp:nvSpPr>
        <dsp:cNvPr id="0" name=""/>
        <dsp:cNvSpPr/>
      </dsp:nvSpPr>
      <dsp:spPr>
        <a:xfrm>
          <a:off x="982949" y="2770716"/>
          <a:ext cx="1353344" cy="1353887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31AAD06-83C7-4AFB-95BF-6323FA0DC10E}">
      <dsp:nvSpPr>
        <dsp:cNvPr id="0" name=""/>
        <dsp:cNvSpPr/>
      </dsp:nvSpPr>
      <dsp:spPr>
        <a:xfrm>
          <a:off x="1221079" y="3242956"/>
          <a:ext cx="875310" cy="437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Process</a:t>
          </a:r>
          <a:endParaRPr lang="en-US" sz="1800" kern="1200" dirty="0"/>
        </a:p>
      </dsp:txBody>
      <dsp:txXfrm>
        <a:off x="1221079" y="3242956"/>
        <a:ext cx="875310" cy="4375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F15563-203B-48F2-82E1-4D507F1D3244}">
      <dsp:nvSpPr>
        <dsp:cNvPr id="0" name=""/>
        <dsp:cNvSpPr/>
      </dsp:nvSpPr>
      <dsp:spPr>
        <a:xfrm>
          <a:off x="2588378" y="0"/>
          <a:ext cx="1271668" cy="1057219"/>
        </a:xfrm>
        <a:prstGeom prst="trapezoid">
          <a:avLst>
            <a:gd name="adj" fmla="val 60994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 smtClean="0"/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Tool</a:t>
          </a:r>
          <a:r>
            <a:rPr lang="en-US" sz="1050" kern="1200" dirty="0" smtClean="0"/>
            <a:t> for 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 </a:t>
          </a:r>
          <a:r>
            <a:rPr lang="en-US" sz="1600" kern="1200" dirty="0" smtClean="0"/>
            <a:t>Idea</a:t>
          </a:r>
          <a:endParaRPr lang="en-US" sz="1600" kern="1200" dirty="0"/>
        </a:p>
      </dsp:txBody>
      <dsp:txXfrm>
        <a:off x="2588378" y="0"/>
        <a:ext cx="1271668" cy="1057219"/>
      </dsp:txXfrm>
    </dsp:sp>
    <dsp:sp modelId="{0B387D68-CDF1-4CE3-BDB0-E9DA16D54C27}">
      <dsp:nvSpPr>
        <dsp:cNvPr id="0" name=""/>
        <dsp:cNvSpPr/>
      </dsp:nvSpPr>
      <dsp:spPr>
        <a:xfrm>
          <a:off x="1934527" y="1057219"/>
          <a:ext cx="2579370" cy="1057219"/>
        </a:xfrm>
        <a:prstGeom prst="trapezoid">
          <a:avLst>
            <a:gd name="adj" fmla="val 60994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Create Defensive Idea</a:t>
          </a:r>
          <a:endParaRPr lang="en-US" sz="2400" kern="1200" dirty="0"/>
        </a:p>
      </dsp:txBody>
      <dsp:txXfrm>
        <a:off x="2385917" y="1057219"/>
        <a:ext cx="1676590" cy="1057219"/>
      </dsp:txXfrm>
    </dsp:sp>
    <dsp:sp modelId="{3E61B930-9D14-40BB-9B78-829003AD1355}">
      <dsp:nvSpPr>
        <dsp:cNvPr id="0" name=""/>
        <dsp:cNvSpPr/>
      </dsp:nvSpPr>
      <dsp:spPr>
        <a:xfrm>
          <a:off x="1289684" y="2114438"/>
          <a:ext cx="3869055" cy="1057219"/>
        </a:xfrm>
        <a:prstGeom prst="trapezoid">
          <a:avLst>
            <a:gd name="adj" fmla="val 60994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Tool for Attack Idea</a:t>
          </a:r>
          <a:endParaRPr lang="en-US" sz="3200" kern="1200" dirty="0"/>
        </a:p>
      </dsp:txBody>
      <dsp:txXfrm>
        <a:off x="1966769" y="2114438"/>
        <a:ext cx="2514885" cy="1057219"/>
      </dsp:txXfrm>
    </dsp:sp>
    <dsp:sp modelId="{C36D1F8C-0D10-4DA4-A33B-0727B9C25492}">
      <dsp:nvSpPr>
        <dsp:cNvPr id="0" name=""/>
        <dsp:cNvSpPr/>
      </dsp:nvSpPr>
      <dsp:spPr>
        <a:xfrm>
          <a:off x="644842" y="3171657"/>
          <a:ext cx="5158740" cy="1057219"/>
        </a:xfrm>
        <a:prstGeom prst="trapezoid">
          <a:avLst>
            <a:gd name="adj" fmla="val 60994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Creating an Attack Idea</a:t>
          </a:r>
          <a:endParaRPr lang="en-US" sz="3200" kern="1200" dirty="0"/>
        </a:p>
      </dsp:txBody>
      <dsp:txXfrm>
        <a:off x="1547621" y="3171657"/>
        <a:ext cx="3353181" cy="1057219"/>
      </dsp:txXfrm>
    </dsp:sp>
    <dsp:sp modelId="{A2B0BC24-808B-41D0-8680-2C7B685229FB}">
      <dsp:nvSpPr>
        <dsp:cNvPr id="0" name=""/>
        <dsp:cNvSpPr/>
      </dsp:nvSpPr>
      <dsp:spPr>
        <a:xfrm>
          <a:off x="0" y="4228875"/>
          <a:ext cx="6448425" cy="1057219"/>
        </a:xfrm>
        <a:prstGeom prst="trapezoid">
          <a:avLst>
            <a:gd name="adj" fmla="val 60994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Existing attacks &amp; methodologies</a:t>
          </a:r>
          <a:endParaRPr lang="en-US" sz="3200" kern="1200" dirty="0"/>
        </a:p>
      </dsp:txBody>
      <dsp:txXfrm>
        <a:off x="1128474" y="4228875"/>
        <a:ext cx="4191476" cy="10572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C24149-F887-4342-ADB3-91E9DF6AD790}">
      <dsp:nvSpPr>
        <dsp:cNvPr id="0" name=""/>
        <dsp:cNvSpPr/>
      </dsp:nvSpPr>
      <dsp:spPr>
        <a:xfrm>
          <a:off x="2587" y="465477"/>
          <a:ext cx="2302820" cy="92112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Intelligence Gathering</a:t>
          </a:r>
          <a:endParaRPr lang="en-US" sz="1800" kern="1200" dirty="0"/>
        </a:p>
      </dsp:txBody>
      <dsp:txXfrm>
        <a:off x="463151" y="465477"/>
        <a:ext cx="1381692" cy="921128"/>
      </dsp:txXfrm>
    </dsp:sp>
    <dsp:sp modelId="{1DC2C965-2113-4B40-8AE7-2E04AA2BC266}">
      <dsp:nvSpPr>
        <dsp:cNvPr id="0" name=""/>
        <dsp:cNvSpPr/>
      </dsp:nvSpPr>
      <dsp:spPr>
        <a:xfrm>
          <a:off x="2075126" y="465477"/>
          <a:ext cx="2302820" cy="921128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Vulnerability Analysis</a:t>
          </a:r>
          <a:endParaRPr lang="en-US" sz="1800" kern="1200" dirty="0"/>
        </a:p>
      </dsp:txBody>
      <dsp:txXfrm>
        <a:off x="2535690" y="465477"/>
        <a:ext cx="1381692" cy="921128"/>
      </dsp:txXfrm>
    </dsp:sp>
    <dsp:sp modelId="{3108EA92-1C5C-416E-BAD9-267A48B4AE9B}">
      <dsp:nvSpPr>
        <dsp:cNvPr id="0" name=""/>
        <dsp:cNvSpPr/>
      </dsp:nvSpPr>
      <dsp:spPr>
        <a:xfrm>
          <a:off x="4147665" y="465477"/>
          <a:ext cx="2302820" cy="921128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Exploits and Attacks</a:t>
          </a:r>
          <a:endParaRPr lang="en-US" sz="1800" kern="1200" dirty="0"/>
        </a:p>
      </dsp:txBody>
      <dsp:txXfrm>
        <a:off x="4608229" y="465477"/>
        <a:ext cx="1381692" cy="921128"/>
      </dsp:txXfrm>
    </dsp:sp>
    <dsp:sp modelId="{FBE914AB-B5DA-45A9-B756-3259C817AEB7}">
      <dsp:nvSpPr>
        <dsp:cNvPr id="0" name=""/>
        <dsp:cNvSpPr/>
      </dsp:nvSpPr>
      <dsp:spPr>
        <a:xfrm>
          <a:off x="6220203" y="465477"/>
          <a:ext cx="2302820" cy="921128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Post Exploitation</a:t>
          </a:r>
          <a:endParaRPr lang="en-US" sz="1800" kern="1200" dirty="0"/>
        </a:p>
      </dsp:txBody>
      <dsp:txXfrm>
        <a:off x="6680767" y="465477"/>
        <a:ext cx="1381692" cy="921128"/>
      </dsp:txXfrm>
    </dsp:sp>
    <dsp:sp modelId="{771D4687-208B-4840-8547-53DCF4153156}">
      <dsp:nvSpPr>
        <dsp:cNvPr id="0" name=""/>
        <dsp:cNvSpPr/>
      </dsp:nvSpPr>
      <dsp:spPr>
        <a:xfrm>
          <a:off x="8292742" y="465477"/>
          <a:ext cx="2302820" cy="921128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Traces, Anonymity and Privacy</a:t>
          </a:r>
          <a:endParaRPr lang="en-US" sz="1800" kern="1200" dirty="0"/>
        </a:p>
      </dsp:txBody>
      <dsp:txXfrm>
        <a:off x="8753306" y="465477"/>
        <a:ext cx="1381692" cy="9211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398057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413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55964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09053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8616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342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05428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25172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27410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52412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98160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0683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47773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3843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9494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9153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8835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1884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8845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4998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FFAAEE0-616A-477B-884A-14BE6BFF765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12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3477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961902" y="3785246"/>
            <a:ext cx="6955599" cy="1546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1pPr>
            <a:lvl2pPr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2pPr>
            <a:lvl3pPr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3pPr>
            <a:lvl4pPr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4pPr>
            <a:lvl5pPr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5pPr>
            <a:lvl6pPr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6pPr>
            <a:lvl7pPr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7pPr>
            <a:lvl8pPr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8pPr>
            <a:lvl9pPr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9pPr>
          </a:lstStyle>
          <a:p>
            <a:endParaRPr/>
          </a:p>
        </p:txBody>
      </p:sp>
      <p:sp>
        <p:nvSpPr>
          <p:cNvPr id="9" name="Shape 9"/>
          <p:cNvSpPr/>
          <p:nvPr/>
        </p:nvSpPr>
        <p:spPr>
          <a:xfrm>
            <a:off x="7917661" y="3377553"/>
            <a:ext cx="962400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 dirty="0"/>
          </a:p>
        </p:txBody>
      </p:sp>
      <p:sp>
        <p:nvSpPr>
          <p:cNvPr id="10" name="Shape 10"/>
          <p:cNvSpPr/>
          <p:nvPr/>
        </p:nvSpPr>
        <p:spPr>
          <a:xfrm>
            <a:off x="8879813" y="3377553"/>
            <a:ext cx="962400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 dirty="0"/>
          </a:p>
        </p:txBody>
      </p:sp>
      <p:sp>
        <p:nvSpPr>
          <p:cNvPr id="11" name="Shape 11"/>
          <p:cNvSpPr/>
          <p:nvPr/>
        </p:nvSpPr>
        <p:spPr>
          <a:xfrm>
            <a:off x="-1" y="3377553"/>
            <a:ext cx="962400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 dirty="0"/>
          </a:p>
        </p:txBody>
      </p:sp>
      <p:sp>
        <p:nvSpPr>
          <p:cNvPr id="12" name="Shape 12"/>
          <p:cNvSpPr/>
          <p:nvPr/>
        </p:nvSpPr>
        <p:spPr>
          <a:xfrm>
            <a:off x="961901" y="3377553"/>
            <a:ext cx="6955599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FB38CEED-EFD5-454B-BFE9-65194377AEFA}" type="datetimeFigureOut">
              <a:rPr lang="en-US" smtClean="0"/>
              <a:t>Sat, 22-Aug-2015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9019614-47BF-4C98-AD22-FA38829117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00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0" y="0"/>
            <a:ext cx="12192000" cy="53238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 dirty="0"/>
          </a:p>
        </p:txBody>
      </p:sp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914400" y="2111123"/>
            <a:ext cx="10363200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914400" y="3786737"/>
            <a:ext cx="10363200" cy="10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1pPr>
            <a:lvl2pPr algn="ctr" rtl="0">
              <a:spcBef>
                <a:spcPts val="0"/>
              </a:spcBef>
              <a:buClr>
                <a:srgbClr val="FFFFFF"/>
              </a:buClr>
              <a:buNone/>
              <a:defRPr b="1">
                <a:solidFill>
                  <a:srgbClr val="FFFFFF"/>
                </a:solidFill>
              </a:defRPr>
            </a:lvl2pPr>
            <a:lvl3pPr algn="ctr" rtl="0">
              <a:spcBef>
                <a:spcPts val="0"/>
              </a:spcBef>
              <a:buClr>
                <a:srgbClr val="FFFFFF"/>
              </a:buClr>
              <a:buNone/>
              <a:defRPr b="1">
                <a:solidFill>
                  <a:srgbClr val="FFFFFF"/>
                </a:solidFill>
              </a:defRPr>
            </a:lvl3pPr>
            <a:lvl4pPr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4pPr>
            <a:lvl5pPr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5pPr>
            <a:lvl6pPr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6pPr>
            <a:lvl7pPr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7pPr>
            <a:lvl8pPr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8pPr>
            <a:lvl9pPr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/>
          <p:nvPr/>
        </p:nvSpPr>
        <p:spPr>
          <a:xfrm>
            <a:off x="4063604" y="5323803"/>
            <a:ext cx="4063600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 dirty="0"/>
          </a:p>
        </p:txBody>
      </p:sp>
      <p:sp>
        <p:nvSpPr>
          <p:cNvPr id="18" name="Shape 18"/>
          <p:cNvSpPr/>
          <p:nvPr/>
        </p:nvSpPr>
        <p:spPr>
          <a:xfrm>
            <a:off x="8128360" y="5323803"/>
            <a:ext cx="4063600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 dirty="0"/>
          </a:p>
        </p:txBody>
      </p:sp>
      <p:sp>
        <p:nvSpPr>
          <p:cNvPr id="19" name="Shape 19"/>
          <p:cNvSpPr/>
          <p:nvPr/>
        </p:nvSpPr>
        <p:spPr>
          <a:xfrm>
            <a:off x="1" y="5323803"/>
            <a:ext cx="4063600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2280569" y="2882403"/>
            <a:ext cx="7631599" cy="1093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defRPr i="1"/>
            </a:lvl1pPr>
            <a:lvl2pPr algn="ctr" rtl="0">
              <a:spcBef>
                <a:spcPts val="0"/>
              </a:spcBef>
              <a:defRPr i="1"/>
            </a:lvl2pPr>
            <a:lvl3pPr algn="ctr" rtl="0">
              <a:spcBef>
                <a:spcPts val="0"/>
              </a:spcBef>
              <a:defRPr i="1"/>
            </a:lvl3pPr>
            <a:lvl4pPr algn="ctr" rtl="0">
              <a:spcBef>
                <a:spcPts val="0"/>
              </a:spcBef>
              <a:defRPr i="1"/>
            </a:lvl4pPr>
            <a:lvl5pPr algn="ctr" rtl="0">
              <a:spcBef>
                <a:spcPts val="0"/>
              </a:spcBef>
              <a:defRPr i="1"/>
            </a:lvl5pPr>
            <a:lvl6pPr algn="ctr" rtl="0">
              <a:spcBef>
                <a:spcPts val="0"/>
              </a:spcBef>
              <a:defRPr i="1"/>
            </a:lvl6pPr>
            <a:lvl7pPr algn="ctr" rtl="0">
              <a:spcBef>
                <a:spcPts val="0"/>
              </a:spcBef>
              <a:defRPr i="1"/>
            </a:lvl7pPr>
            <a:lvl8pPr algn="ctr" rtl="0">
              <a:spcBef>
                <a:spcPts val="0"/>
              </a:spcBef>
              <a:defRPr i="1"/>
            </a:lvl8pPr>
            <a:lvl9pPr algn="ctr">
              <a:spcBef>
                <a:spcPts val="0"/>
              </a:spcBef>
              <a:defRPr i="1"/>
            </a:lvl9pPr>
          </a:lstStyle>
          <a:p>
            <a:endParaRPr/>
          </a:p>
        </p:txBody>
      </p:sp>
      <p:sp>
        <p:nvSpPr>
          <p:cNvPr id="22" name="Shape 22"/>
          <p:cNvSpPr txBox="1"/>
          <p:nvPr/>
        </p:nvSpPr>
        <p:spPr>
          <a:xfrm>
            <a:off x="4791200" y="1575228"/>
            <a:ext cx="2609600" cy="87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9600" b="1">
                <a:solidFill>
                  <a:srgbClr val="97ABBC"/>
                </a:solidFill>
              </a:rPr>
              <a:t>“</a:t>
            </a:r>
          </a:p>
        </p:txBody>
      </p:sp>
      <p:sp>
        <p:nvSpPr>
          <p:cNvPr id="23" name="Shape 23"/>
          <p:cNvSpPr/>
          <p:nvPr/>
        </p:nvSpPr>
        <p:spPr>
          <a:xfrm>
            <a:off x="7631044" y="2132903"/>
            <a:ext cx="2280400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 dirty="0"/>
          </a:p>
        </p:txBody>
      </p:sp>
      <p:sp>
        <p:nvSpPr>
          <p:cNvPr id="24" name="Shape 24"/>
          <p:cNvSpPr/>
          <p:nvPr/>
        </p:nvSpPr>
        <p:spPr>
          <a:xfrm>
            <a:off x="9912235" y="2132903"/>
            <a:ext cx="2280400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 dirty="0"/>
          </a:p>
        </p:txBody>
      </p:sp>
      <p:sp>
        <p:nvSpPr>
          <p:cNvPr id="25" name="Shape 25"/>
          <p:cNvSpPr/>
          <p:nvPr/>
        </p:nvSpPr>
        <p:spPr>
          <a:xfrm>
            <a:off x="0" y="2132903"/>
            <a:ext cx="2280400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 dirty="0"/>
          </a:p>
        </p:txBody>
      </p:sp>
      <p:sp>
        <p:nvSpPr>
          <p:cNvPr id="26" name="Shape 26"/>
          <p:cNvSpPr/>
          <p:nvPr/>
        </p:nvSpPr>
        <p:spPr>
          <a:xfrm>
            <a:off x="2280565" y="2132903"/>
            <a:ext cx="22804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1191600" y="274650"/>
            <a:ext cx="86168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1191600" y="1831453"/>
            <a:ext cx="8616800" cy="4736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/>
          <p:nvPr/>
        </p:nvSpPr>
        <p:spPr>
          <a:xfrm>
            <a:off x="9808490" y="6755103"/>
            <a:ext cx="1191599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 dirty="0"/>
          </a:p>
        </p:txBody>
      </p:sp>
      <p:sp>
        <p:nvSpPr>
          <p:cNvPr id="31" name="Shape 31"/>
          <p:cNvSpPr/>
          <p:nvPr/>
        </p:nvSpPr>
        <p:spPr>
          <a:xfrm>
            <a:off x="11000417" y="6755103"/>
            <a:ext cx="1191599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 dirty="0"/>
          </a:p>
        </p:txBody>
      </p:sp>
      <p:sp>
        <p:nvSpPr>
          <p:cNvPr id="32" name="Shape 32"/>
          <p:cNvSpPr/>
          <p:nvPr/>
        </p:nvSpPr>
        <p:spPr>
          <a:xfrm>
            <a:off x="2" y="6755103"/>
            <a:ext cx="1191599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 dirty="0"/>
          </a:p>
        </p:txBody>
      </p:sp>
      <p:sp>
        <p:nvSpPr>
          <p:cNvPr id="33" name="Shape 33"/>
          <p:cNvSpPr/>
          <p:nvPr/>
        </p:nvSpPr>
        <p:spPr>
          <a:xfrm>
            <a:off x="1191612" y="6755103"/>
            <a:ext cx="86168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1191600" y="274650"/>
            <a:ext cx="86168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1191500" y="1600200"/>
            <a:ext cx="41824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800"/>
            </a:lvl1pPr>
            <a:lvl2pPr>
              <a:spcBef>
                <a:spcPts val="0"/>
              </a:spcBef>
              <a:buSzPct val="100000"/>
              <a:defRPr sz="1800"/>
            </a:lvl2pPr>
            <a:lvl3pPr>
              <a:spcBef>
                <a:spcPts val="0"/>
              </a:spcBef>
              <a:buSzPct val="100000"/>
              <a:defRPr sz="1800"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2"/>
          </p:nvPr>
        </p:nvSpPr>
        <p:spPr>
          <a:xfrm>
            <a:off x="5625940" y="1600200"/>
            <a:ext cx="41824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800"/>
            </a:lvl1pPr>
            <a:lvl2pPr>
              <a:spcBef>
                <a:spcPts val="0"/>
              </a:spcBef>
              <a:buSzPct val="100000"/>
              <a:defRPr sz="1800"/>
            </a:lvl2pPr>
            <a:lvl3pPr>
              <a:spcBef>
                <a:spcPts val="0"/>
              </a:spcBef>
              <a:buSzPct val="100000"/>
              <a:defRPr sz="1800"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/>
          <p:nvPr/>
        </p:nvSpPr>
        <p:spPr>
          <a:xfrm>
            <a:off x="9808490" y="6755103"/>
            <a:ext cx="1191599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 dirty="0"/>
          </a:p>
        </p:txBody>
      </p:sp>
      <p:sp>
        <p:nvSpPr>
          <p:cNvPr id="39" name="Shape 39"/>
          <p:cNvSpPr/>
          <p:nvPr/>
        </p:nvSpPr>
        <p:spPr>
          <a:xfrm>
            <a:off x="11000417" y="6755103"/>
            <a:ext cx="1191599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 dirty="0"/>
          </a:p>
        </p:txBody>
      </p:sp>
      <p:sp>
        <p:nvSpPr>
          <p:cNvPr id="40" name="Shape 40"/>
          <p:cNvSpPr/>
          <p:nvPr/>
        </p:nvSpPr>
        <p:spPr>
          <a:xfrm>
            <a:off x="2" y="6755103"/>
            <a:ext cx="1191599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 dirty="0"/>
          </a:p>
        </p:txBody>
      </p:sp>
      <p:sp>
        <p:nvSpPr>
          <p:cNvPr id="41" name="Shape 41"/>
          <p:cNvSpPr/>
          <p:nvPr/>
        </p:nvSpPr>
        <p:spPr>
          <a:xfrm>
            <a:off x="1191612" y="6755103"/>
            <a:ext cx="86168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1191600" y="274650"/>
            <a:ext cx="86168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3" name="Shape 53"/>
          <p:cNvSpPr/>
          <p:nvPr/>
        </p:nvSpPr>
        <p:spPr>
          <a:xfrm>
            <a:off x="9808490" y="6755103"/>
            <a:ext cx="1191599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 dirty="0"/>
          </a:p>
        </p:txBody>
      </p:sp>
      <p:sp>
        <p:nvSpPr>
          <p:cNvPr id="54" name="Shape 54"/>
          <p:cNvSpPr/>
          <p:nvPr/>
        </p:nvSpPr>
        <p:spPr>
          <a:xfrm>
            <a:off x="11000417" y="6755103"/>
            <a:ext cx="1191599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 dirty="0"/>
          </a:p>
        </p:txBody>
      </p:sp>
      <p:sp>
        <p:nvSpPr>
          <p:cNvPr id="55" name="Shape 55"/>
          <p:cNvSpPr/>
          <p:nvPr/>
        </p:nvSpPr>
        <p:spPr>
          <a:xfrm>
            <a:off x="2" y="6755103"/>
            <a:ext cx="1191599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 dirty="0"/>
          </a:p>
        </p:txBody>
      </p:sp>
      <p:sp>
        <p:nvSpPr>
          <p:cNvPr id="56" name="Shape 56"/>
          <p:cNvSpPr/>
          <p:nvPr/>
        </p:nvSpPr>
        <p:spPr>
          <a:xfrm>
            <a:off x="1191612" y="6755103"/>
            <a:ext cx="86168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9808490" y="6755103"/>
            <a:ext cx="1191599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 dirty="0"/>
          </a:p>
        </p:txBody>
      </p:sp>
      <p:sp>
        <p:nvSpPr>
          <p:cNvPr id="65" name="Shape 65"/>
          <p:cNvSpPr/>
          <p:nvPr/>
        </p:nvSpPr>
        <p:spPr>
          <a:xfrm>
            <a:off x="11000417" y="6755103"/>
            <a:ext cx="1191599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 dirty="0"/>
          </a:p>
        </p:txBody>
      </p:sp>
      <p:sp>
        <p:nvSpPr>
          <p:cNvPr id="66" name="Shape 66"/>
          <p:cNvSpPr/>
          <p:nvPr/>
        </p:nvSpPr>
        <p:spPr>
          <a:xfrm>
            <a:off x="2" y="6755103"/>
            <a:ext cx="1191599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 dirty="0"/>
          </a:p>
        </p:txBody>
      </p:sp>
      <p:sp>
        <p:nvSpPr>
          <p:cNvPr id="67" name="Shape 67"/>
          <p:cNvSpPr/>
          <p:nvPr/>
        </p:nvSpPr>
        <p:spPr>
          <a:xfrm>
            <a:off x="1191612" y="6755103"/>
            <a:ext cx="86168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 background">
    <p:bg>
      <p:bgPr>
        <a:solidFill>
          <a:srgbClr val="2185C5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9808490" y="6755103"/>
            <a:ext cx="1191599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 dirty="0"/>
          </a:p>
        </p:txBody>
      </p:sp>
      <p:sp>
        <p:nvSpPr>
          <p:cNvPr id="70" name="Shape 70"/>
          <p:cNvSpPr/>
          <p:nvPr/>
        </p:nvSpPr>
        <p:spPr>
          <a:xfrm>
            <a:off x="11000417" y="6755103"/>
            <a:ext cx="1191599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 dirty="0"/>
          </a:p>
        </p:txBody>
      </p:sp>
      <p:sp>
        <p:nvSpPr>
          <p:cNvPr id="71" name="Shape 71"/>
          <p:cNvSpPr/>
          <p:nvPr/>
        </p:nvSpPr>
        <p:spPr>
          <a:xfrm>
            <a:off x="2" y="6755103"/>
            <a:ext cx="1191599" cy="1028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 dirty="0"/>
          </a:p>
        </p:txBody>
      </p:sp>
      <p:sp>
        <p:nvSpPr>
          <p:cNvPr id="72" name="Shape 72"/>
          <p:cNvSpPr/>
          <p:nvPr/>
        </p:nvSpPr>
        <p:spPr>
          <a:xfrm>
            <a:off x="1191612" y="6755103"/>
            <a:ext cx="8616800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/>
          <a:lstStyle/>
          <a:p>
            <a:fld id="{42A54C80-263E-416B-A8E0-580EDEADCBDC}" type="datetimeFigureOut">
              <a:rPr lang="en-US" dirty="0"/>
              <a:t>Sat, 22-Aug-2015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430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1191600" y="274650"/>
            <a:ext cx="861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1191600" y="1831453"/>
            <a:ext cx="8616800" cy="473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rgbClr val="677480"/>
              </a:buClr>
              <a:buSzPct val="100000"/>
              <a:buFont typeface="Lato"/>
              <a:buChar char="▷"/>
              <a:defRPr sz="3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>
              <a:spcBef>
                <a:spcPts val="480"/>
              </a:spcBef>
              <a:buClr>
                <a:srgbClr val="677480"/>
              </a:buClr>
              <a:buSzPct val="100000"/>
              <a:buFont typeface="Lato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>
              <a:spcBef>
                <a:spcPts val="480"/>
              </a:spcBef>
              <a:buClr>
                <a:srgbClr val="677480"/>
              </a:buClr>
              <a:buSzPct val="100000"/>
              <a:buFont typeface="Lato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6" r:id="rId7"/>
    <p:sldLayoutId id="2147483657" r:id="rId8"/>
    <p:sldLayoutId id="2147483659" r:id="rId9"/>
    <p:sldLayoutId id="2147483660" r:id="rId10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2.xml"/><Relationship Id="rId12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14.png"/><Relationship Id="rId5" Type="http://schemas.openxmlformats.org/officeDocument/2006/relationships/diagramLayout" Target="../diagrams/layout2.xml"/><Relationship Id="rId10" Type="http://schemas.openxmlformats.org/officeDocument/2006/relationships/image" Target="../media/image13.png"/><Relationship Id="rId4" Type="http://schemas.openxmlformats.org/officeDocument/2006/relationships/diagramData" Target="../diagrams/data2.xml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change.org/" TargetMode="Externa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7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ctrTitle"/>
          </p:nvPr>
        </p:nvSpPr>
        <p:spPr>
          <a:xfrm>
            <a:off x="533400" y="2227908"/>
            <a:ext cx="9301163" cy="97249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/>
            <a:r>
              <a:rPr lang="en" sz="4400" dirty="0" smtClean="0">
                <a:latin typeface="Poor Richard" panose="02080502050505020702" pitchFamily="18" charset="0"/>
              </a:rPr>
              <a:t>Cross Platform Application Development</a:t>
            </a:r>
            <a:endParaRPr lang="en" sz="4400" dirty="0">
              <a:latin typeface="Poor Richard" panose="02080502050505020702" pitchFamily="18" charset="0"/>
            </a:endParaRPr>
          </a:p>
        </p:txBody>
      </p:sp>
      <p:sp>
        <p:nvSpPr>
          <p:cNvPr id="4" name="Shape 74"/>
          <p:cNvSpPr txBox="1">
            <a:spLocks/>
          </p:cNvSpPr>
          <p:nvPr/>
        </p:nvSpPr>
        <p:spPr>
          <a:xfrm>
            <a:off x="2890837" y="3548708"/>
            <a:ext cx="9301163" cy="9724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ct val="100000"/>
              <a:buFont typeface="Raleway"/>
              <a:buNone/>
              <a:defRPr sz="4800" b="0" i="0" u="none" strike="noStrike" cap="none" baseline="0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  <a:rtl val="0"/>
              </a:defRPr>
            </a:lvl1pPr>
            <a:lvl2pPr>
              <a:spcBef>
                <a:spcPts val="0"/>
              </a:spcBef>
              <a:buClr>
                <a:srgbClr val="2185C5"/>
              </a:buClr>
              <a:buSzPct val="100000"/>
              <a:buFont typeface="Raleway"/>
              <a:buNone/>
              <a:defRPr sz="4800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>
              <a:spcBef>
                <a:spcPts val="0"/>
              </a:spcBef>
              <a:buClr>
                <a:srgbClr val="2185C5"/>
              </a:buClr>
              <a:buSzPct val="100000"/>
              <a:buFont typeface="Raleway"/>
              <a:buNone/>
              <a:defRPr sz="4800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>
              <a:spcBef>
                <a:spcPts val="0"/>
              </a:spcBef>
              <a:buClr>
                <a:srgbClr val="2185C5"/>
              </a:buClr>
              <a:buSzPct val="100000"/>
              <a:buFont typeface="Raleway"/>
              <a:buNone/>
              <a:defRPr sz="4800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>
              <a:spcBef>
                <a:spcPts val="0"/>
              </a:spcBef>
              <a:buClr>
                <a:srgbClr val="2185C5"/>
              </a:buClr>
              <a:buSzPct val="100000"/>
              <a:buFont typeface="Raleway"/>
              <a:buNone/>
              <a:defRPr sz="4800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>
              <a:spcBef>
                <a:spcPts val="0"/>
              </a:spcBef>
              <a:buClr>
                <a:srgbClr val="2185C5"/>
              </a:buClr>
              <a:buSzPct val="100000"/>
              <a:buFont typeface="Raleway"/>
              <a:buNone/>
              <a:defRPr sz="4800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>
              <a:spcBef>
                <a:spcPts val="0"/>
              </a:spcBef>
              <a:buClr>
                <a:srgbClr val="2185C5"/>
              </a:buClr>
              <a:buSzPct val="100000"/>
              <a:buFont typeface="Raleway"/>
              <a:buNone/>
              <a:defRPr sz="4800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>
              <a:spcBef>
                <a:spcPts val="0"/>
              </a:spcBef>
              <a:buClr>
                <a:srgbClr val="2185C5"/>
              </a:buClr>
              <a:buSzPct val="100000"/>
              <a:buFont typeface="Raleway"/>
              <a:buNone/>
              <a:defRPr sz="4800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>
              <a:spcBef>
                <a:spcPts val="0"/>
              </a:spcBef>
              <a:buClr>
                <a:srgbClr val="2185C5"/>
              </a:buClr>
              <a:buSzPct val="100000"/>
              <a:buFont typeface="Raleway"/>
              <a:buNone/>
              <a:defRPr sz="4800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just"/>
            <a:r>
              <a:rPr lang="en" sz="4400" dirty="0" smtClean="0">
                <a:latin typeface="Poor Richard" panose="02080502050505020702" pitchFamily="18" charset="0"/>
              </a:rPr>
              <a:t>For Real Time Transparency System</a:t>
            </a:r>
            <a:endParaRPr lang="en" sz="4400" dirty="0">
              <a:latin typeface="Poor Richard" panose="02080502050505020702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50900" y="430205"/>
            <a:ext cx="8616800" cy="703275"/>
          </a:xfrm>
        </p:spPr>
        <p:txBody>
          <a:bodyPr/>
          <a:lstStyle/>
          <a:p>
            <a:r>
              <a:rPr lang="en-US" dirty="0" smtClean="0"/>
              <a:t>Why React Js?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565150" y="1133480"/>
            <a:ext cx="9957954" cy="5437178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React was built to 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solve one problem :</a:t>
            </a:r>
          </a:p>
          <a:p>
            <a:pPr>
              <a:lnSpc>
                <a:spcPct val="150000"/>
              </a:lnSpc>
              <a:buNone/>
            </a:pP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		</a:t>
            </a:r>
            <a:r>
              <a:rPr lang="en-US" sz="1600" b="1" dirty="0" smtClean="0">
                <a:latin typeface="Calibri" panose="020F0502020204030204" pitchFamily="34" charset="0"/>
              </a:rPr>
              <a:t>“building </a:t>
            </a:r>
            <a:r>
              <a:rPr lang="en-US" sz="1600" b="1" dirty="0">
                <a:latin typeface="Calibri" panose="020F0502020204030204" pitchFamily="34" charset="0"/>
              </a:rPr>
              <a:t>large applications with data </a:t>
            </a:r>
            <a:r>
              <a:rPr lang="en-US" sz="1600" b="1" dirty="0" smtClean="0">
                <a:latin typeface="Calibri" panose="020F0502020204030204" pitchFamily="34" charset="0"/>
              </a:rPr>
              <a:t>that changes </a:t>
            </a:r>
            <a:r>
              <a:rPr lang="en-US" sz="1600" b="1" dirty="0">
                <a:latin typeface="Calibri" panose="020F0502020204030204" pitchFamily="34" charset="0"/>
              </a:rPr>
              <a:t>over </a:t>
            </a:r>
            <a:r>
              <a:rPr lang="en-US" sz="1600" b="1" dirty="0" smtClean="0">
                <a:latin typeface="Calibri" panose="020F0502020204030204" pitchFamily="34" charset="0"/>
              </a:rPr>
              <a:t>time ”.</a:t>
            </a:r>
            <a:endParaRPr lang="en-US" sz="1600" b="1" dirty="0">
              <a:latin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b="1" dirty="0" smtClean="0">
              <a:latin typeface="Calibri" panose="020F0502020204030204" pitchFamily="34" charset="0"/>
              <a:cs typeface="Latha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Calibri" panose="020F0502020204030204" pitchFamily="34" charset="0"/>
                <a:cs typeface="Latha" panose="020B0604020202020204" pitchFamily="34" charset="0"/>
              </a:rPr>
              <a:t>Virtual DOM </a:t>
            </a:r>
            <a:r>
              <a:rPr lang="en-US" sz="1600" dirty="0" smtClean="0">
                <a:latin typeface="Calibri" panose="020F0502020204030204" pitchFamily="34" charset="0"/>
              </a:rPr>
              <a:t>: </a:t>
            </a:r>
            <a:r>
              <a:rPr lang="en-IN" sz="16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 the data changes, React conceptually hits the "refresh" button, and knows to only update the changed parts</a:t>
            </a:r>
            <a:r>
              <a:rPr lang="en-IN" sz="1600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 smtClean="0">
              <a:latin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Calibri" panose="020F0502020204030204" pitchFamily="34" charset="0"/>
              </a:rPr>
              <a:t>Better Performance :</a:t>
            </a:r>
          </a:p>
          <a:p>
            <a:pPr>
              <a:lnSpc>
                <a:spcPct val="150000"/>
              </a:lnSpc>
              <a:buNone/>
            </a:pPr>
            <a:r>
              <a:rPr lang="en-US" sz="1600" dirty="0"/>
              <a:t>	 </a:t>
            </a:r>
            <a:r>
              <a:rPr lang="en-US" sz="1600" b="1" dirty="0" smtClean="0"/>
              <a:t>AngularJS </a:t>
            </a:r>
            <a:r>
              <a:rPr lang="en-US" sz="1600" dirty="0" smtClean="0"/>
              <a:t>takes </a:t>
            </a:r>
            <a:r>
              <a:rPr lang="en-US" sz="1600" b="1" u="sng" dirty="0"/>
              <a:t>1.35 </a:t>
            </a:r>
            <a:r>
              <a:rPr lang="en-US" sz="1600" b="1" u="sng" dirty="0" smtClean="0"/>
              <a:t>sec</a:t>
            </a:r>
            <a:r>
              <a:rPr lang="en-US" sz="1600" b="1" dirty="0" smtClean="0"/>
              <a:t>. </a:t>
            </a:r>
            <a:r>
              <a:rPr lang="en-US" sz="1600" dirty="0" smtClean="0"/>
              <a:t>to show </a:t>
            </a:r>
            <a:r>
              <a:rPr lang="en-US" sz="1600" dirty="0"/>
              <a:t>lists of </a:t>
            </a:r>
            <a:r>
              <a:rPr lang="en-US" sz="1600" b="1" dirty="0"/>
              <a:t>1500 </a:t>
            </a:r>
            <a:r>
              <a:rPr lang="en-US" sz="1600" b="1" dirty="0" smtClean="0"/>
              <a:t>rows </a:t>
            </a:r>
            <a:r>
              <a:rPr lang="en-US" sz="1600" dirty="0" smtClean="0"/>
              <a:t>whereas it is  </a:t>
            </a:r>
            <a:r>
              <a:rPr lang="en-US" sz="1600" b="1" i="1" u="sng" dirty="0"/>
              <a:t>310ms</a:t>
            </a:r>
            <a:r>
              <a:rPr lang="en-US" sz="1600" b="1" i="1" dirty="0"/>
              <a:t> with </a:t>
            </a:r>
            <a:r>
              <a:rPr lang="en-US" sz="1600" b="1" i="1" dirty="0" smtClean="0"/>
              <a:t>ReactJs .</a:t>
            </a:r>
            <a:endParaRPr lang="en-US" sz="1600" b="1" dirty="0" smtClean="0">
              <a:latin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Calibri" panose="020F0502020204030204" pitchFamily="34" charset="0"/>
              </a:rPr>
              <a:t>React is Simple :</a:t>
            </a:r>
            <a:endParaRPr lang="en-US" sz="1600" b="1" dirty="0">
              <a:latin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Calibri" panose="020F0502020204030204" pitchFamily="34" charset="0"/>
              </a:rPr>
              <a:t>Simply </a:t>
            </a:r>
            <a:r>
              <a:rPr lang="en-US" sz="1600" dirty="0">
                <a:latin typeface="Calibri" panose="020F0502020204030204" pitchFamily="34" charset="0"/>
              </a:rPr>
              <a:t>express how your app should look at any given point in time, and React will automatically manage all UI updates when your underlying data changes.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Calibri" panose="020F0502020204030204" pitchFamily="34" charset="0"/>
              </a:rPr>
              <a:t>Build </a:t>
            </a:r>
            <a:r>
              <a:rPr lang="en-US" sz="1600" b="1" dirty="0">
                <a:latin typeface="Calibri" panose="020F0502020204030204" pitchFamily="34" charset="0"/>
              </a:rPr>
              <a:t>Composable Components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</a:rPr>
              <a:t>React is all about building reusable components. In fact, with React the </a:t>
            </a:r>
            <a:r>
              <a:rPr lang="en-US" sz="1600" i="1" dirty="0">
                <a:latin typeface="Calibri" panose="020F0502020204030204" pitchFamily="34" charset="0"/>
              </a:rPr>
              <a:t>only</a:t>
            </a:r>
            <a:r>
              <a:rPr lang="en-US" sz="1600" dirty="0">
                <a:latin typeface="Calibri" panose="020F0502020204030204" pitchFamily="34" charset="0"/>
              </a:rPr>
              <a:t> thing you do is build components. Since they're so encapsulated, components make code reuse, testing, and separation of concerns easy</a:t>
            </a:r>
            <a:r>
              <a:rPr lang="en-US" sz="1600" dirty="0" smtClean="0">
                <a:latin typeface="Calibri" panose="020F0502020204030204" pitchFamily="34" charset="0"/>
              </a:rPr>
              <a:t>.</a:t>
            </a:r>
            <a:endParaRPr lang="en-US" sz="1600" dirty="0">
              <a:latin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104" y="234454"/>
            <a:ext cx="1094774" cy="109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94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39" y="583508"/>
            <a:ext cx="7669874" cy="3288405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9820371" y="583508"/>
            <a:ext cx="1291735" cy="1484753"/>
          </a:xfrm>
          <a:custGeom>
            <a:avLst/>
            <a:gdLst>
              <a:gd name="connsiteX0" fmla="*/ 0 w 1484753"/>
              <a:gd name="connsiteY0" fmla="*/ 645868 h 1291735"/>
              <a:gd name="connsiteX1" fmla="*/ 322934 w 1484753"/>
              <a:gd name="connsiteY1" fmla="*/ 0 h 1291735"/>
              <a:gd name="connsiteX2" fmla="*/ 1161819 w 1484753"/>
              <a:gd name="connsiteY2" fmla="*/ 0 h 1291735"/>
              <a:gd name="connsiteX3" fmla="*/ 1484753 w 1484753"/>
              <a:gd name="connsiteY3" fmla="*/ 645868 h 1291735"/>
              <a:gd name="connsiteX4" fmla="*/ 1161819 w 1484753"/>
              <a:gd name="connsiteY4" fmla="*/ 1291735 h 1291735"/>
              <a:gd name="connsiteX5" fmla="*/ 322934 w 1484753"/>
              <a:gd name="connsiteY5" fmla="*/ 1291735 h 1291735"/>
              <a:gd name="connsiteX6" fmla="*/ 0 w 1484753"/>
              <a:gd name="connsiteY6" fmla="*/ 645868 h 1291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4753" h="1291735">
                <a:moveTo>
                  <a:pt x="742376" y="0"/>
                </a:moveTo>
                <a:lnTo>
                  <a:pt x="1484753" y="280953"/>
                </a:lnTo>
                <a:lnTo>
                  <a:pt x="1484753" y="1010782"/>
                </a:lnTo>
                <a:lnTo>
                  <a:pt x="742376" y="1291735"/>
                </a:lnTo>
                <a:lnTo>
                  <a:pt x="0" y="1010782"/>
                </a:lnTo>
                <a:lnTo>
                  <a:pt x="0" y="280953"/>
                </a:lnTo>
                <a:lnTo>
                  <a:pt x="742376" y="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1295" tIns="231374" rIns="201295" bIns="231374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600" kern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718" y="280872"/>
            <a:ext cx="1094774" cy="1094774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677152696"/>
              </p:ext>
            </p:extLst>
          </p:nvPr>
        </p:nvGraphicFramePr>
        <p:xfrm>
          <a:off x="6315074" y="2227710"/>
          <a:ext cx="6709617" cy="4656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88" y="3238501"/>
            <a:ext cx="1203800" cy="1203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312" y="3160772"/>
            <a:ext cx="1224379" cy="12243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658" y="4732547"/>
            <a:ext cx="870034" cy="12219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495" y="4900477"/>
            <a:ext cx="1213832" cy="88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2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4000" dirty="0" smtClean="0"/>
              <a:t>3. Designing and Development</a:t>
            </a:r>
            <a:endParaRPr lang="en" sz="360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6858000" lvl="3" algn="l"/>
            <a:r>
              <a:rPr lang="en-US" dirty="0" smtClean="0"/>
              <a:t>Flux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96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088" y="328613"/>
            <a:ext cx="8616800" cy="731850"/>
          </a:xfrm>
        </p:spPr>
        <p:txBody>
          <a:bodyPr/>
          <a:lstStyle/>
          <a:p>
            <a:r>
              <a:rPr lang="en-US" sz="4000" dirty="0" smtClean="0">
                <a:latin typeface="Calibri" panose="020F0502020204030204" pitchFamily="34" charset="0"/>
              </a:rPr>
              <a:t>Flux Architecture</a:t>
            </a:r>
            <a:endParaRPr lang="en-US" sz="4000" dirty="0">
              <a:latin typeface="Calibri" panose="020F05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088" y="1210585"/>
            <a:ext cx="10901478" cy="1328738"/>
          </a:xfrm>
        </p:spPr>
        <p:txBody>
          <a:bodyPr/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Calibri" panose="020F0502020204030204" pitchFamily="34" charset="0"/>
              </a:rPr>
              <a:t> Flux </a:t>
            </a:r>
            <a:r>
              <a:rPr lang="en-IN" sz="2000" dirty="0">
                <a:latin typeface="Calibri" panose="020F0502020204030204" pitchFamily="34" charset="0"/>
              </a:rPr>
              <a:t>is the application architecture that Facebook uses for building client-side web applications.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Calibri" panose="020F0502020204030204" pitchFamily="34" charset="0"/>
              </a:rPr>
              <a:t> It </a:t>
            </a:r>
            <a:r>
              <a:rPr lang="en-IN" sz="2000" dirty="0">
                <a:latin typeface="Calibri" panose="020F0502020204030204" pitchFamily="34" charset="0"/>
              </a:rPr>
              <a:t>complements React's composable view components by utilizing a unidirectional data flow. It's more of a </a:t>
            </a:r>
            <a:r>
              <a:rPr lang="en-IN" sz="2000" dirty="0" smtClean="0">
                <a:latin typeface="Calibri" panose="020F0502020204030204" pitchFamily="34" charset="0"/>
              </a:rPr>
              <a:t>pattern </a:t>
            </a:r>
            <a:r>
              <a:rPr lang="en-IN" sz="2000" dirty="0">
                <a:latin typeface="Calibri" panose="020F0502020204030204" pitchFamily="34" charset="0"/>
              </a:rPr>
              <a:t>rather than a formal framework.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413" y="2802348"/>
            <a:ext cx="8121153" cy="36380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566" y="157163"/>
            <a:ext cx="1239000" cy="12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15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RGUKT\Desktop\images\toptal-blog-image-141217054823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6759" y="1401170"/>
            <a:ext cx="11129963" cy="5029200"/>
          </a:xfrm>
          <a:prstGeom prst="rect">
            <a:avLst/>
          </a:prstGeom>
          <a:noFill/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42924" y="148988"/>
            <a:ext cx="8329537" cy="11430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Project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flow using Flux architecture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566" y="157163"/>
            <a:ext cx="1239000" cy="12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4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. Project Flow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 smtClean="0"/>
              <a:t>The What and The Why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6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986889" y="1578432"/>
            <a:ext cx="61722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Permanent Navigation Bar</a:t>
            </a:r>
          </a:p>
        </p:txBody>
      </p:sp>
      <p:sp>
        <p:nvSpPr>
          <p:cNvPr id="15" name="Down Arrow 14"/>
          <p:cNvSpPr/>
          <p:nvPr/>
        </p:nvSpPr>
        <p:spPr>
          <a:xfrm>
            <a:off x="5903824" y="3497148"/>
            <a:ext cx="429767" cy="6736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986889" y="2950032"/>
            <a:ext cx="61722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Home Page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986889" y="4244812"/>
            <a:ext cx="6172200" cy="11573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Information and Introduction of the Organization</a:t>
            </a:r>
          </a:p>
        </p:txBody>
      </p:sp>
      <p:sp>
        <p:nvSpPr>
          <p:cNvPr id="14" name="Down Arrow 13"/>
          <p:cNvSpPr/>
          <p:nvPr/>
        </p:nvSpPr>
        <p:spPr>
          <a:xfrm>
            <a:off x="5925160" y="2188032"/>
            <a:ext cx="387097" cy="6736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hevron 15"/>
          <p:cNvSpPr/>
          <p:nvPr/>
        </p:nvSpPr>
        <p:spPr>
          <a:xfrm>
            <a:off x="2121257" y="1627200"/>
            <a:ext cx="484632" cy="48463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Chevron 16"/>
          <p:cNvSpPr/>
          <p:nvPr/>
        </p:nvSpPr>
        <p:spPr>
          <a:xfrm>
            <a:off x="2121257" y="2998800"/>
            <a:ext cx="484632" cy="48463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Chevron 17"/>
          <p:cNvSpPr/>
          <p:nvPr/>
        </p:nvSpPr>
        <p:spPr>
          <a:xfrm>
            <a:off x="2121257" y="4522800"/>
            <a:ext cx="484632" cy="48463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ounded Rectangular Callout 20"/>
          <p:cNvSpPr/>
          <p:nvPr/>
        </p:nvSpPr>
        <p:spPr>
          <a:xfrm rot="10800000">
            <a:off x="2986889" y="5767908"/>
            <a:ext cx="914400" cy="612648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ounded Rectangular Callout 22"/>
          <p:cNvSpPr/>
          <p:nvPr/>
        </p:nvSpPr>
        <p:spPr>
          <a:xfrm rot="10800000">
            <a:off x="4696486" y="5764860"/>
            <a:ext cx="914400" cy="612648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ounded Rectangular Callout 23"/>
          <p:cNvSpPr/>
          <p:nvPr/>
        </p:nvSpPr>
        <p:spPr>
          <a:xfrm rot="10800000">
            <a:off x="6345726" y="5761811"/>
            <a:ext cx="914400" cy="612648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ounded Rectangular Callout 24"/>
          <p:cNvSpPr/>
          <p:nvPr/>
        </p:nvSpPr>
        <p:spPr>
          <a:xfrm rot="10800000">
            <a:off x="8001000" y="5761811"/>
            <a:ext cx="914400" cy="612648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4688187" y="5767908"/>
            <a:ext cx="1198075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Campaign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345726" y="5764860"/>
            <a:ext cx="1198075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Pledge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2986890" y="5771711"/>
            <a:ext cx="1198075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About Us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001000" y="5772465"/>
            <a:ext cx="1198075" cy="758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Transparency</a:t>
            </a:r>
            <a:r>
              <a:rPr lang="en-US" sz="1200" b="1" dirty="0"/>
              <a:t> Module</a:t>
            </a: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544024" y="325913"/>
            <a:ext cx="7300111" cy="805549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b="1" dirty="0" smtClean="0"/>
              <a:t>Overall View Of The Project</a:t>
            </a:r>
            <a:endParaRPr lang="en-US" b="1" dirty="0"/>
          </a:p>
        </p:txBody>
      </p:sp>
      <p:sp>
        <p:nvSpPr>
          <p:cNvPr id="9" name="Frame 8"/>
          <p:cNvSpPr/>
          <p:nvPr/>
        </p:nvSpPr>
        <p:spPr>
          <a:xfrm>
            <a:off x="2544024" y="228600"/>
            <a:ext cx="7300111" cy="1066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55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p Ribbon 3"/>
          <p:cNvSpPr/>
          <p:nvPr/>
        </p:nvSpPr>
        <p:spPr>
          <a:xfrm>
            <a:off x="7467600" y="558643"/>
            <a:ext cx="3886200" cy="1066800"/>
          </a:xfrm>
          <a:prstGeom prst="ribbon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Card System</a:t>
            </a:r>
          </a:p>
        </p:txBody>
      </p:sp>
      <p:sp>
        <p:nvSpPr>
          <p:cNvPr id="6" name="Folded Corner 5"/>
          <p:cNvSpPr/>
          <p:nvPr/>
        </p:nvSpPr>
        <p:spPr>
          <a:xfrm>
            <a:off x="7619247" y="2163606"/>
            <a:ext cx="914400" cy="914400"/>
          </a:xfrm>
          <a:prstGeom prst="foldedCorner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lded Corner 6"/>
          <p:cNvSpPr/>
          <p:nvPr/>
        </p:nvSpPr>
        <p:spPr>
          <a:xfrm>
            <a:off x="8194897" y="3611406"/>
            <a:ext cx="914400" cy="914400"/>
          </a:xfrm>
          <a:prstGeom prst="foldedCorner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olded Corner 7"/>
          <p:cNvSpPr/>
          <p:nvPr/>
        </p:nvSpPr>
        <p:spPr>
          <a:xfrm>
            <a:off x="10057647" y="2163606"/>
            <a:ext cx="914400" cy="914400"/>
          </a:xfrm>
          <a:prstGeom prst="foldedCorner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olded Corner 8"/>
          <p:cNvSpPr/>
          <p:nvPr/>
        </p:nvSpPr>
        <p:spPr>
          <a:xfrm>
            <a:off x="8855799" y="2163606"/>
            <a:ext cx="914400" cy="914400"/>
          </a:xfrm>
          <a:prstGeom prst="foldedCorner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olded Corner 9"/>
          <p:cNvSpPr/>
          <p:nvPr/>
        </p:nvSpPr>
        <p:spPr>
          <a:xfrm>
            <a:off x="9448047" y="3611406"/>
            <a:ext cx="914400" cy="914400"/>
          </a:xfrm>
          <a:prstGeom prst="foldedCorner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ube 14"/>
          <p:cNvSpPr/>
          <p:nvPr/>
        </p:nvSpPr>
        <p:spPr>
          <a:xfrm>
            <a:off x="7069248" y="4906806"/>
            <a:ext cx="4284552" cy="1600200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Each card is packed with the monetary for the user to DISCUSS or SUGGEST or PARTICIPATE or just VIEW</a:t>
            </a:r>
          </a:p>
        </p:txBody>
      </p:sp>
      <p:sp>
        <p:nvSpPr>
          <p:cNvPr id="19" name="Flowchart: Sequential Access Storage 18"/>
          <p:cNvSpPr/>
          <p:nvPr/>
        </p:nvSpPr>
        <p:spPr>
          <a:xfrm>
            <a:off x="2982032" y="4566994"/>
            <a:ext cx="2078182" cy="1891625"/>
          </a:xfrm>
          <a:prstGeom prst="flowChartMagneticTap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lowchart: Connector 19"/>
          <p:cNvSpPr/>
          <p:nvPr/>
        </p:nvSpPr>
        <p:spPr>
          <a:xfrm>
            <a:off x="3237476" y="4779506"/>
            <a:ext cx="1567295" cy="1466601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Activity</a:t>
            </a:r>
          </a:p>
        </p:txBody>
      </p:sp>
      <p:sp>
        <p:nvSpPr>
          <p:cNvPr id="22" name="&quot;No&quot; Symbol 21"/>
          <p:cNvSpPr/>
          <p:nvPr/>
        </p:nvSpPr>
        <p:spPr>
          <a:xfrm rot="18946813">
            <a:off x="2774800" y="1558181"/>
            <a:ext cx="2416947" cy="2382743"/>
          </a:xfrm>
          <a:prstGeom prst="noSmoking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Chevron 23"/>
          <p:cNvSpPr/>
          <p:nvPr/>
        </p:nvSpPr>
        <p:spPr>
          <a:xfrm>
            <a:off x="4267200" y="2615942"/>
            <a:ext cx="440575" cy="26721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777135" y="2526210"/>
            <a:ext cx="2354244" cy="4156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LOGIN WITH PHONE OTP</a:t>
            </a:r>
          </a:p>
        </p:txBody>
      </p:sp>
      <p:graphicFrame>
        <p:nvGraphicFramePr>
          <p:cNvPr id="27" name="Diagram 26"/>
          <p:cNvGraphicFramePr/>
          <p:nvPr>
            <p:extLst>
              <p:ext uri="{D42A27DB-BD31-4B8C-83A1-F6EECF244321}">
                <p14:modId xmlns:p14="http://schemas.microsoft.com/office/powerpoint/2010/main" val="1817689484"/>
              </p:ext>
            </p:extLst>
          </p:nvPr>
        </p:nvGraphicFramePr>
        <p:xfrm>
          <a:off x="-104297" y="2309012"/>
          <a:ext cx="2958131" cy="4897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Up Ribbon 27"/>
          <p:cNvSpPr/>
          <p:nvPr/>
        </p:nvSpPr>
        <p:spPr>
          <a:xfrm>
            <a:off x="582412" y="409028"/>
            <a:ext cx="3211735" cy="969818"/>
          </a:xfrm>
          <a:prstGeom prst="ribbon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Login Module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5451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Callout 8"/>
          <p:cNvSpPr/>
          <p:nvPr/>
        </p:nvSpPr>
        <p:spPr>
          <a:xfrm>
            <a:off x="1269192" y="704850"/>
            <a:ext cx="9939376" cy="1257300"/>
          </a:xfrm>
          <a:prstGeom prst="downArrow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Contents of Transparency Module</a:t>
            </a:r>
          </a:p>
        </p:txBody>
      </p:sp>
      <p:sp>
        <p:nvSpPr>
          <p:cNvPr id="17" name="Flowchart: Stored Data 16"/>
          <p:cNvSpPr/>
          <p:nvPr/>
        </p:nvSpPr>
        <p:spPr>
          <a:xfrm>
            <a:off x="2459182" y="2164668"/>
            <a:ext cx="1939636" cy="1034936"/>
          </a:xfrm>
          <a:prstGeom prst="flowChartOnlineStorag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Monetary</a:t>
            </a:r>
          </a:p>
        </p:txBody>
      </p:sp>
      <p:sp>
        <p:nvSpPr>
          <p:cNvPr id="22" name="Flowchart: Stored Data 21"/>
          <p:cNvSpPr/>
          <p:nvPr/>
        </p:nvSpPr>
        <p:spPr>
          <a:xfrm>
            <a:off x="4211782" y="2162758"/>
            <a:ext cx="1939636" cy="1034936"/>
          </a:xfrm>
          <a:prstGeom prst="flowChartOnlineStorag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Policies</a:t>
            </a:r>
          </a:p>
        </p:txBody>
      </p:sp>
      <p:sp>
        <p:nvSpPr>
          <p:cNvPr id="23" name="Flowchart: Stored Data 22"/>
          <p:cNvSpPr/>
          <p:nvPr/>
        </p:nvSpPr>
        <p:spPr>
          <a:xfrm>
            <a:off x="7716982" y="2164668"/>
            <a:ext cx="1939636" cy="1034936"/>
          </a:xfrm>
          <a:prstGeom prst="flowChartOnlineStorag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Donations</a:t>
            </a:r>
          </a:p>
        </p:txBody>
      </p:sp>
      <p:sp>
        <p:nvSpPr>
          <p:cNvPr id="24" name="Flowchart: Stored Data 23"/>
          <p:cNvSpPr/>
          <p:nvPr/>
        </p:nvSpPr>
        <p:spPr>
          <a:xfrm>
            <a:off x="5964382" y="2164668"/>
            <a:ext cx="1939636" cy="1034936"/>
          </a:xfrm>
          <a:prstGeom prst="flowChartOnlineStorag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Items</a:t>
            </a:r>
          </a:p>
        </p:txBody>
      </p:sp>
      <p:sp>
        <p:nvSpPr>
          <p:cNvPr id="26" name="Vertical Scroll 25"/>
          <p:cNvSpPr/>
          <p:nvPr/>
        </p:nvSpPr>
        <p:spPr>
          <a:xfrm>
            <a:off x="2350078" y="3690855"/>
            <a:ext cx="2043545" cy="2267107"/>
          </a:xfrm>
          <a:prstGeom prst="verticalScroll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Details</a:t>
            </a:r>
          </a:p>
          <a:p>
            <a:pPr algn="ctr"/>
            <a:r>
              <a:rPr lang="en-US" sz="2000" b="1" dirty="0"/>
              <a:t>Tasks</a:t>
            </a:r>
          </a:p>
          <a:p>
            <a:pPr algn="ctr"/>
            <a:r>
              <a:rPr lang="en-US" sz="2000" b="1" dirty="0"/>
              <a:t>Surveys</a:t>
            </a:r>
          </a:p>
          <a:p>
            <a:pPr algn="ctr"/>
            <a:r>
              <a:rPr lang="en-US" sz="2000" b="1" dirty="0"/>
              <a:t>Polls</a:t>
            </a:r>
          </a:p>
          <a:p>
            <a:pPr algn="ctr"/>
            <a:r>
              <a:rPr lang="en-US" sz="1800" b="1" dirty="0"/>
              <a:t>Discussions</a:t>
            </a:r>
          </a:p>
        </p:txBody>
      </p:sp>
      <p:sp>
        <p:nvSpPr>
          <p:cNvPr id="27" name="Pentagon 26"/>
          <p:cNvSpPr/>
          <p:nvPr/>
        </p:nvSpPr>
        <p:spPr>
          <a:xfrm rot="5400000">
            <a:off x="3247583" y="3221282"/>
            <a:ext cx="389190" cy="365181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0" name="Striped Right Arrow 29"/>
          <p:cNvSpPr/>
          <p:nvPr/>
        </p:nvSpPr>
        <p:spPr>
          <a:xfrm>
            <a:off x="4387873" y="3938169"/>
            <a:ext cx="889462" cy="533095"/>
          </a:xfrm>
          <a:prstGeom prst="striped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2" name="Flowchart: Delay 31"/>
          <p:cNvSpPr/>
          <p:nvPr/>
        </p:nvSpPr>
        <p:spPr>
          <a:xfrm>
            <a:off x="5478155" y="3666592"/>
            <a:ext cx="1314138" cy="1076249"/>
          </a:xfrm>
          <a:prstGeom prst="flowChartDelay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Tasks</a:t>
            </a:r>
          </a:p>
        </p:txBody>
      </p:sp>
      <p:sp>
        <p:nvSpPr>
          <p:cNvPr id="35" name="Striped Right Arrow 34"/>
          <p:cNvSpPr/>
          <p:nvPr/>
        </p:nvSpPr>
        <p:spPr>
          <a:xfrm>
            <a:off x="6962776" y="3938169"/>
            <a:ext cx="889462" cy="533095"/>
          </a:xfrm>
          <a:prstGeom prst="striped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7" name="Flowchart: Delay 36"/>
          <p:cNvSpPr/>
          <p:nvPr/>
        </p:nvSpPr>
        <p:spPr>
          <a:xfrm>
            <a:off x="8091055" y="3666592"/>
            <a:ext cx="1801091" cy="1076249"/>
          </a:xfrm>
          <a:prstGeom prst="flowChartDelay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Discussions</a:t>
            </a:r>
            <a:endParaRPr lang="en-US" sz="2000" b="1" dirty="0"/>
          </a:p>
        </p:txBody>
      </p:sp>
      <p:sp>
        <p:nvSpPr>
          <p:cNvPr id="40" name="Rectangle 39"/>
          <p:cNvSpPr/>
          <p:nvPr/>
        </p:nvSpPr>
        <p:spPr>
          <a:xfrm>
            <a:off x="7329055" y="5782475"/>
            <a:ext cx="277091" cy="3428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2" name="Rectangle 41"/>
          <p:cNvSpPr/>
          <p:nvPr/>
        </p:nvSpPr>
        <p:spPr>
          <a:xfrm>
            <a:off x="8963891" y="4895164"/>
            <a:ext cx="969818" cy="12723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Polls</a:t>
            </a:r>
          </a:p>
        </p:txBody>
      </p:sp>
      <p:sp>
        <p:nvSpPr>
          <p:cNvPr id="44" name="5-Point Star 43"/>
          <p:cNvSpPr/>
          <p:nvPr/>
        </p:nvSpPr>
        <p:spPr>
          <a:xfrm>
            <a:off x="4357255" y="5492420"/>
            <a:ext cx="277091" cy="320192"/>
          </a:xfrm>
          <a:prstGeom prst="star5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5" name="5-Point Star 44"/>
          <p:cNvSpPr/>
          <p:nvPr/>
        </p:nvSpPr>
        <p:spPr>
          <a:xfrm>
            <a:off x="4853386" y="5401056"/>
            <a:ext cx="415636" cy="502920"/>
          </a:xfrm>
          <a:prstGeom prst="star5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6" name="7-Point Star 45"/>
          <p:cNvSpPr/>
          <p:nvPr/>
        </p:nvSpPr>
        <p:spPr>
          <a:xfrm>
            <a:off x="5436282" y="4884725"/>
            <a:ext cx="1593273" cy="1535582"/>
          </a:xfrm>
          <a:prstGeom prst="star7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Survey</a:t>
            </a:r>
          </a:p>
          <a:p>
            <a:pPr algn="ctr"/>
            <a:r>
              <a:rPr lang="en-US" b="1" dirty="0"/>
              <a:t>Ratings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862455" y="5629656"/>
            <a:ext cx="277091" cy="5029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8" name="Rectangle 47"/>
          <p:cNvSpPr/>
          <p:nvPr/>
        </p:nvSpPr>
        <p:spPr>
          <a:xfrm>
            <a:off x="8395855" y="5477009"/>
            <a:ext cx="277091" cy="65924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1513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Stored Data 3"/>
          <p:cNvSpPr/>
          <p:nvPr/>
        </p:nvSpPr>
        <p:spPr>
          <a:xfrm>
            <a:off x="2235767" y="809365"/>
            <a:ext cx="2346960" cy="940851"/>
          </a:xfrm>
          <a:prstGeom prst="flowChartOnlineStorag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Monetary</a:t>
            </a:r>
          </a:p>
        </p:txBody>
      </p:sp>
      <p:sp>
        <p:nvSpPr>
          <p:cNvPr id="5" name="Flowchart: Stored Data 4"/>
          <p:cNvSpPr/>
          <p:nvPr/>
        </p:nvSpPr>
        <p:spPr>
          <a:xfrm>
            <a:off x="4174111" y="807455"/>
            <a:ext cx="2346960" cy="940851"/>
          </a:xfrm>
          <a:prstGeom prst="flowChartOnlineStorag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Policies</a:t>
            </a:r>
          </a:p>
        </p:txBody>
      </p:sp>
      <p:sp>
        <p:nvSpPr>
          <p:cNvPr id="6" name="Flowchart: Stored Data 5"/>
          <p:cNvSpPr/>
          <p:nvPr/>
        </p:nvSpPr>
        <p:spPr>
          <a:xfrm>
            <a:off x="7793615" y="809365"/>
            <a:ext cx="2346960" cy="940851"/>
          </a:xfrm>
          <a:prstGeom prst="flowChartOnlineStorag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Donations</a:t>
            </a:r>
          </a:p>
        </p:txBody>
      </p:sp>
      <p:sp>
        <p:nvSpPr>
          <p:cNvPr id="7" name="Flowchart: Stored Data 6"/>
          <p:cNvSpPr/>
          <p:nvPr/>
        </p:nvSpPr>
        <p:spPr>
          <a:xfrm>
            <a:off x="5969575" y="809365"/>
            <a:ext cx="2346960" cy="940851"/>
          </a:xfrm>
          <a:prstGeom prst="flowChartOnlineStorag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Items</a:t>
            </a:r>
          </a:p>
        </p:txBody>
      </p:sp>
      <p:sp>
        <p:nvSpPr>
          <p:cNvPr id="8" name="Vertical Scroll 7"/>
          <p:cNvSpPr/>
          <p:nvPr/>
        </p:nvSpPr>
        <p:spPr>
          <a:xfrm>
            <a:off x="5202614" y="3323964"/>
            <a:ext cx="2388870" cy="2743200"/>
          </a:xfrm>
          <a:prstGeom prst="verticalScroll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Pens</a:t>
            </a:r>
          </a:p>
          <a:p>
            <a:pPr algn="ctr"/>
            <a:r>
              <a:rPr lang="en-US" sz="2000" b="1" dirty="0"/>
              <a:t>Pencils</a:t>
            </a:r>
          </a:p>
          <a:p>
            <a:pPr algn="ctr"/>
            <a:r>
              <a:rPr lang="en-US" sz="2000" b="1" dirty="0"/>
              <a:t>Bed-sheets</a:t>
            </a:r>
          </a:p>
          <a:p>
            <a:pPr algn="ctr"/>
            <a:r>
              <a:rPr lang="en-US" sz="2000" b="1" dirty="0"/>
              <a:t>Boxes</a:t>
            </a:r>
          </a:p>
          <a:p>
            <a:pPr algn="ctr"/>
            <a:r>
              <a:rPr lang="en-US" sz="2000" b="1" dirty="0"/>
              <a:t>Notebooks</a:t>
            </a:r>
          </a:p>
        </p:txBody>
      </p:sp>
      <p:sp>
        <p:nvSpPr>
          <p:cNvPr id="11" name="Pentagon 10"/>
          <p:cNvSpPr/>
          <p:nvPr/>
        </p:nvSpPr>
        <p:spPr>
          <a:xfrm rot="5400000">
            <a:off x="6497961" y="2129795"/>
            <a:ext cx="1204456" cy="331983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Multidocument 11"/>
          <p:cNvSpPr/>
          <p:nvPr/>
        </p:nvSpPr>
        <p:spPr>
          <a:xfrm>
            <a:off x="2152990" y="2714364"/>
            <a:ext cx="2926243" cy="2667000"/>
          </a:xfrm>
          <a:prstGeom prst="flowChartMultidocumen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 List of Policies adopted to maintain </a:t>
            </a:r>
            <a:r>
              <a:rPr lang="en-US" sz="2000" b="1" dirty="0">
                <a:solidFill>
                  <a:srgbClr val="FF0000"/>
                </a:solidFill>
              </a:rPr>
              <a:t>transparency</a:t>
            </a:r>
            <a:r>
              <a:rPr lang="en-US" sz="2000" b="1" dirty="0"/>
              <a:t> in the NGO</a:t>
            </a:r>
          </a:p>
        </p:txBody>
      </p:sp>
      <p:sp>
        <p:nvSpPr>
          <p:cNvPr id="13" name="Bent Arrow 12"/>
          <p:cNvSpPr/>
          <p:nvPr/>
        </p:nvSpPr>
        <p:spPr>
          <a:xfrm rot="10800000">
            <a:off x="4621100" y="1758514"/>
            <a:ext cx="895198" cy="86868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Curved Right Arrow 13"/>
          <p:cNvSpPr/>
          <p:nvPr/>
        </p:nvSpPr>
        <p:spPr>
          <a:xfrm rot="5127614">
            <a:off x="3545959" y="1822304"/>
            <a:ext cx="731520" cy="110559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lowchart: Magnetic Disk 14"/>
          <p:cNvSpPr/>
          <p:nvPr/>
        </p:nvSpPr>
        <p:spPr>
          <a:xfrm>
            <a:off x="7802880" y="3476364"/>
            <a:ext cx="2682240" cy="3200400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C000"/>
                </a:solidFill>
              </a:rPr>
              <a:t>FOOD</a:t>
            </a:r>
          </a:p>
          <a:p>
            <a:pPr algn="ctr"/>
            <a:r>
              <a:rPr lang="en-US" sz="2400" b="1" dirty="0">
                <a:solidFill>
                  <a:srgbClr val="FFC000"/>
                </a:solidFill>
              </a:rPr>
              <a:t>EDUCATION</a:t>
            </a:r>
          </a:p>
          <a:p>
            <a:pPr algn="ctr"/>
            <a:r>
              <a:rPr lang="en-US" sz="2400" b="1" dirty="0">
                <a:solidFill>
                  <a:srgbClr val="FFC000"/>
                </a:solidFill>
              </a:rPr>
              <a:t>MEDICAL</a:t>
            </a:r>
          </a:p>
          <a:p>
            <a:pPr algn="ctr"/>
            <a:r>
              <a:rPr lang="en-US" sz="2400" b="1" dirty="0">
                <a:solidFill>
                  <a:srgbClr val="FFC000"/>
                </a:solidFill>
              </a:rPr>
              <a:t>GENERAL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136380" y="3704964"/>
            <a:ext cx="16764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8816322" y="2938200"/>
            <a:ext cx="487970" cy="8382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9243114" y="1794134"/>
            <a:ext cx="243984" cy="4191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9045066" y="2316615"/>
            <a:ext cx="335280" cy="483787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ross 20"/>
          <p:cNvSpPr/>
          <p:nvPr/>
        </p:nvSpPr>
        <p:spPr>
          <a:xfrm>
            <a:off x="8135233" y="5381364"/>
            <a:ext cx="350230" cy="304800"/>
          </a:xfrm>
          <a:prstGeom prst="plu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Chevron 22"/>
          <p:cNvSpPr/>
          <p:nvPr/>
        </p:nvSpPr>
        <p:spPr>
          <a:xfrm rot="5400000">
            <a:off x="6847930" y="2638732"/>
            <a:ext cx="533095" cy="484632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892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body" idx="4294967295"/>
          </p:nvPr>
        </p:nvSpPr>
        <p:spPr>
          <a:xfrm>
            <a:off x="583406" y="2030911"/>
            <a:ext cx="5724525" cy="3594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457200" algn="l">
              <a:spcBef>
                <a:spcPts val="1000"/>
              </a:spcBef>
              <a:buFont typeface="+mj-lt"/>
              <a:buAutoNum type="arabicPeriod"/>
            </a:pPr>
            <a:r>
              <a:rPr lang="en" sz="2400" dirty="0" smtClean="0"/>
              <a:t>Introduction</a:t>
            </a:r>
          </a:p>
          <a:p>
            <a:pPr marL="457200" indent="-457200" algn="l">
              <a:spcBef>
                <a:spcPts val="1000"/>
              </a:spcBef>
              <a:buFont typeface="+mj-lt"/>
              <a:buAutoNum type="arabicPeriod"/>
            </a:pPr>
            <a:r>
              <a:rPr lang="en" sz="2400" dirty="0" smtClean="0"/>
              <a:t>Requirements Analysis</a:t>
            </a:r>
          </a:p>
          <a:p>
            <a:pPr marL="457200" indent="-457200" algn="l">
              <a:spcBef>
                <a:spcPts val="1000"/>
              </a:spcBef>
              <a:buFont typeface="+mj-lt"/>
              <a:buAutoNum type="arabicPeriod"/>
            </a:pPr>
            <a:r>
              <a:rPr lang="en" sz="2400" dirty="0" smtClean="0"/>
              <a:t>Designing and Development</a:t>
            </a:r>
          </a:p>
          <a:p>
            <a:pPr marL="457200" indent="-457200" algn="l">
              <a:spcBef>
                <a:spcPts val="1000"/>
              </a:spcBef>
              <a:buFont typeface="+mj-lt"/>
              <a:buAutoNum type="arabicPeriod"/>
            </a:pPr>
            <a:r>
              <a:rPr lang="en" sz="2400" dirty="0" smtClean="0"/>
              <a:t>Project Flow</a:t>
            </a:r>
          </a:p>
          <a:p>
            <a:pPr marL="457200" indent="-457200" algn="l">
              <a:spcBef>
                <a:spcPts val="1000"/>
              </a:spcBef>
              <a:buFont typeface="+mj-lt"/>
              <a:buAutoNum type="arabicPeriod"/>
            </a:pPr>
            <a:r>
              <a:rPr lang="en" sz="2400" dirty="0" smtClean="0"/>
              <a:t>Project Integration</a:t>
            </a:r>
          </a:p>
          <a:p>
            <a:pPr marL="457200" indent="-457200" algn="l">
              <a:spcBef>
                <a:spcPts val="1000"/>
              </a:spcBef>
              <a:buFont typeface="+mj-lt"/>
              <a:buAutoNum type="arabicPeriod"/>
            </a:pPr>
            <a:r>
              <a:rPr lang="en" sz="2400" dirty="0" smtClean="0"/>
              <a:t>Future Implementations</a:t>
            </a:r>
          </a:p>
        </p:txBody>
      </p:sp>
      <p:sp>
        <p:nvSpPr>
          <p:cNvPr id="6" name="Shape 102"/>
          <p:cNvSpPr txBox="1">
            <a:spLocks/>
          </p:cNvSpPr>
          <p:nvPr/>
        </p:nvSpPr>
        <p:spPr>
          <a:xfrm>
            <a:off x="5814878" y="2030911"/>
            <a:ext cx="6615247" cy="109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1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1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1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1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1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1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1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1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1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9pPr>
          </a:lstStyle>
          <a:p>
            <a:pPr marL="1543050" algn="l">
              <a:lnSpc>
                <a:spcPct val="150000"/>
              </a:lnSpc>
              <a:buNone/>
            </a:pPr>
            <a:r>
              <a:rPr lang="en" sz="2400" dirty="0" smtClean="0"/>
              <a:t>	Post Project Training</a:t>
            </a:r>
          </a:p>
          <a:p>
            <a:pPr marL="3086100" indent="-400050" algn="l">
              <a:lnSpc>
                <a:spcPct val="150000"/>
              </a:lnSpc>
              <a:buFont typeface="+mj-lt"/>
              <a:buAutoNum type="romanUcPeriod"/>
              <a:tabLst>
                <a:tab pos="1943100" algn="l"/>
                <a:tab pos="2000250" algn="l"/>
              </a:tabLst>
            </a:pPr>
            <a:r>
              <a:rPr lang="en" sz="1800" dirty="0" smtClean="0"/>
              <a:t>IOT : Internet of Things</a:t>
            </a:r>
          </a:p>
          <a:p>
            <a:pPr marL="3086100" indent="-400050" algn="l">
              <a:lnSpc>
                <a:spcPct val="150000"/>
              </a:lnSpc>
              <a:buFont typeface="+mj-lt"/>
              <a:buAutoNum type="romanUcPeriod"/>
              <a:tabLst>
                <a:tab pos="1943100" algn="l"/>
                <a:tab pos="2628900" algn="l"/>
              </a:tabLst>
            </a:pPr>
            <a:r>
              <a:rPr lang="en" sz="1800" dirty="0" smtClean="0"/>
              <a:t>Cyber Security</a:t>
            </a:r>
          </a:p>
          <a:p>
            <a:pPr marL="3086100" indent="-400050" algn="l">
              <a:lnSpc>
                <a:spcPct val="150000"/>
              </a:lnSpc>
              <a:buFont typeface="+mj-lt"/>
              <a:buAutoNum type="romanUcPeriod"/>
              <a:tabLst>
                <a:tab pos="1943100" algn="l"/>
                <a:tab pos="2628900" algn="l"/>
              </a:tabLst>
            </a:pPr>
            <a:r>
              <a:rPr lang="en" sz="1800" dirty="0" smtClean="0"/>
              <a:t>Django</a:t>
            </a:r>
          </a:p>
          <a:p>
            <a:pPr marL="3086100" indent="-400050" algn="l">
              <a:lnSpc>
                <a:spcPct val="150000"/>
              </a:lnSpc>
              <a:buFont typeface="+mj-lt"/>
              <a:buAutoNum type="romanUcPeriod"/>
              <a:tabLst>
                <a:tab pos="1943100" algn="l"/>
                <a:tab pos="2628900" algn="l"/>
              </a:tabLst>
            </a:pPr>
            <a:r>
              <a:rPr lang="en" sz="1800" dirty="0" smtClean="0"/>
              <a:t>AWS : Amazon Web Services</a:t>
            </a:r>
          </a:p>
          <a:p>
            <a:pPr marL="1485900" algn="l">
              <a:lnSpc>
                <a:spcPct val="150000"/>
              </a:lnSpc>
              <a:buNone/>
            </a:pPr>
            <a:r>
              <a:rPr lang="en" sz="2400" dirty="0" smtClean="0"/>
              <a:t>	Skills Training</a:t>
            </a:r>
          </a:p>
          <a:p>
            <a:pPr marL="1485900" algn="l">
              <a:lnSpc>
                <a:spcPct val="150000"/>
              </a:lnSpc>
              <a:buNone/>
            </a:pPr>
            <a:r>
              <a:rPr lang="en" sz="2400" dirty="0" smtClean="0"/>
              <a:t>	Application User Interface</a:t>
            </a:r>
          </a:p>
          <a:p>
            <a:pPr algn="r">
              <a:lnSpc>
                <a:spcPct val="150000"/>
              </a:lnSpc>
              <a:buFont typeface="Lato"/>
              <a:buNone/>
            </a:pPr>
            <a:endParaRPr lang="en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8" y="200033"/>
            <a:ext cx="11444287" cy="1492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5.Example Components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958187"/>
            <a:ext cx="10958513" cy="1046400"/>
          </a:xfrm>
        </p:spPr>
        <p:txBody>
          <a:bodyPr/>
          <a:lstStyle/>
          <a:p>
            <a:pPr marL="4743450" lvl="2" indent="-342900" algn="l">
              <a:buFont typeface="Arial" panose="020B0604020202020204" pitchFamily="34" charset="0"/>
              <a:buChar char="•"/>
              <a:tabLst>
                <a:tab pos="5143500" algn="l"/>
              </a:tabLst>
            </a:pPr>
            <a:r>
              <a:rPr lang="en-US" dirty="0" smtClean="0"/>
              <a:t>DOM Vs Virtual DOM</a:t>
            </a:r>
          </a:p>
          <a:p>
            <a:pPr marL="4743450" lvl="2" indent="-342900" algn="l">
              <a:buFont typeface="Arial" panose="020B0604020202020204" pitchFamily="34" charset="0"/>
              <a:buChar char="•"/>
              <a:tabLst>
                <a:tab pos="5143500" algn="l"/>
              </a:tabLst>
            </a:pPr>
            <a:r>
              <a:rPr lang="en-US" dirty="0" smtClean="0"/>
              <a:t>Comments </a:t>
            </a:r>
            <a:r>
              <a:rPr lang="en-US" dirty="0"/>
              <a:t>Box Sub-module</a:t>
            </a:r>
          </a:p>
          <a:p>
            <a:pPr marL="4743450" indent="-342900" algn="l">
              <a:buFont typeface="Arial" panose="020B0604020202020204" pitchFamily="34" charset="0"/>
              <a:buChar char="•"/>
              <a:tabLst>
                <a:tab pos="5143500" algn="l"/>
              </a:tabLst>
            </a:pPr>
            <a:r>
              <a:rPr lang="en-US" dirty="0" smtClean="0"/>
              <a:t>Scrollable Interface Using React-infinite</a:t>
            </a:r>
          </a:p>
        </p:txBody>
      </p:sp>
    </p:spTree>
    <p:extLst>
      <p:ext uri="{BB962C8B-B14F-4D97-AF65-F5344CB8AC3E}">
        <p14:creationId xmlns:p14="http://schemas.microsoft.com/office/powerpoint/2010/main" val="401696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Concept of </a:t>
            </a:r>
            <a:r>
              <a:rPr lang="en-US" dirty="0" smtClean="0"/>
              <a:t> Virtual DOM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46263"/>
            <a:ext cx="6096000" cy="49244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450" y="1851752"/>
            <a:ext cx="8616800" cy="4736399"/>
          </a:xfrm>
        </p:spPr>
        <p:txBody>
          <a:bodyPr/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What is DOM ?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What if DOM element changes?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What is Virtual DOM?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Example :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2014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 Box Module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679166" y="2038354"/>
            <a:ext cx="8616800" cy="4736399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Comment Box</a:t>
            </a:r>
          </a:p>
          <a:p>
            <a:pPr marL="914400" lvl="1" indent="-171450"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1143000" algn="l"/>
              </a:tabLst>
            </a:pPr>
            <a:r>
              <a:rPr lang="en-US" dirty="0"/>
              <a:t>	</a:t>
            </a:r>
            <a:r>
              <a:rPr lang="en-US" dirty="0" smtClean="0"/>
              <a:t>Initiate a comment</a:t>
            </a:r>
          </a:p>
          <a:p>
            <a:pPr marL="914400" lvl="1" indent="-171450"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1143000" algn="l"/>
              </a:tabLst>
            </a:pPr>
            <a:r>
              <a:rPr lang="en-US" dirty="0"/>
              <a:t>	</a:t>
            </a:r>
            <a:r>
              <a:rPr lang="en-US" dirty="0" smtClean="0"/>
              <a:t>Comment list</a:t>
            </a:r>
          </a:p>
          <a:p>
            <a:pPr marL="1714500" lvl="1" indent="-228600"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1657350" algn="l"/>
                <a:tab pos="1771650" algn="l"/>
              </a:tabLst>
            </a:pPr>
            <a:r>
              <a:rPr lang="en-US" dirty="0" smtClean="0"/>
              <a:t>		Comments</a:t>
            </a:r>
          </a:p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863" y="1224327"/>
            <a:ext cx="6434137" cy="5343525"/>
          </a:xfrm>
          <a:prstGeom prst="rect">
            <a:avLst/>
          </a:prstGeom>
        </p:spPr>
      </p:pic>
      <p:sp>
        <p:nvSpPr>
          <p:cNvPr id="7" name="Text Placeholder 4"/>
          <p:cNvSpPr txBox="1">
            <a:spLocks/>
          </p:cNvSpPr>
          <p:nvPr/>
        </p:nvSpPr>
        <p:spPr>
          <a:xfrm>
            <a:off x="1191600" y="1831453"/>
            <a:ext cx="8616800" cy="473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9pPr>
          </a:lstStyle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Comment Box</a:t>
            </a:r>
          </a:p>
          <a:p>
            <a:pPr marL="914400" lvl="1" indent="-171450"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1143000" algn="l"/>
              </a:tabLst>
            </a:pPr>
            <a:r>
              <a:rPr lang="en-US" dirty="0" smtClean="0"/>
              <a:t>	Initiate a comment</a:t>
            </a:r>
          </a:p>
          <a:p>
            <a:pPr marL="914400" lvl="1" indent="-171450"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1143000" algn="l"/>
              </a:tabLst>
            </a:pPr>
            <a:r>
              <a:rPr lang="en-US" dirty="0" smtClean="0"/>
              <a:t>	Comment list</a:t>
            </a:r>
          </a:p>
          <a:p>
            <a:pPr marL="1714500" lvl="1" indent="-228600"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1657350" algn="l"/>
                <a:tab pos="1771650" algn="l"/>
              </a:tabLst>
            </a:pPr>
            <a:r>
              <a:rPr lang="en-US" dirty="0" smtClean="0"/>
              <a:t>		Comments</a:t>
            </a:r>
          </a:p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9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387" y="288937"/>
            <a:ext cx="8616800" cy="1143000"/>
          </a:xfrm>
        </p:spPr>
        <p:txBody>
          <a:bodyPr/>
          <a:lstStyle/>
          <a:p>
            <a:r>
              <a:rPr lang="en-US" dirty="0" smtClean="0"/>
              <a:t>Comment Box Module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37" y="2474325"/>
            <a:ext cx="953452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3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Flow : Comment Box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605" y="1600200"/>
            <a:ext cx="9242790" cy="480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91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2937" y="571500"/>
            <a:ext cx="8616800" cy="514350"/>
          </a:xfrm>
        </p:spPr>
        <p:txBody>
          <a:bodyPr/>
          <a:lstStyle/>
          <a:p>
            <a:r>
              <a:rPr lang="en-US" dirty="0" smtClean="0"/>
              <a:t>Pagination (Scrollable Interface)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62937" y="1323844"/>
            <a:ext cx="6437926" cy="49677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/>
              <a:t>Developed </a:t>
            </a:r>
            <a:r>
              <a:rPr lang="en-IN" sz="2000" dirty="0"/>
              <a:t>methods</a:t>
            </a:r>
          </a:p>
          <a:p>
            <a:pPr marL="568325" lvl="1" indent="-285750">
              <a:buFont typeface="Arial" panose="020B0604020202020204" pitchFamily="34" charset="0"/>
              <a:buChar char="•"/>
            </a:pPr>
            <a:r>
              <a:rPr lang="en-IN" dirty="0"/>
              <a:t>Normal Scrolling Method</a:t>
            </a:r>
          </a:p>
          <a:p>
            <a:pPr marL="1025525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An </a:t>
            </a:r>
            <a:r>
              <a:rPr lang="en-US" sz="1600" dirty="0" smtClean="0"/>
              <a:t>EventListener </a:t>
            </a:r>
            <a:r>
              <a:rPr lang="en-US" sz="1600" dirty="0"/>
              <a:t>function</a:t>
            </a:r>
          </a:p>
          <a:p>
            <a:pPr marL="1025525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When scrolls down to the bottom, loads some more  data</a:t>
            </a:r>
          </a:p>
          <a:p>
            <a:pPr marL="1025525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Previous </a:t>
            </a:r>
            <a:r>
              <a:rPr lang="en-US" sz="1600" b="1" dirty="0"/>
              <a:t>DOM</a:t>
            </a:r>
            <a:r>
              <a:rPr lang="en-US" sz="1600" dirty="0"/>
              <a:t> nodes are not removed while scrolling down</a:t>
            </a:r>
          </a:p>
          <a:p>
            <a:pPr marL="1025525" lvl="2" indent="-285750">
              <a:buFont typeface="Arial" panose="020B0604020202020204" pitchFamily="34" charset="0"/>
              <a:buChar char="•"/>
            </a:pPr>
            <a:endParaRPr lang="en-IN" sz="1600" dirty="0"/>
          </a:p>
          <a:p>
            <a:pPr marL="568325" lvl="1" indent="-285750">
              <a:buFont typeface="Arial" panose="020B0604020202020204" pitchFamily="34" charset="0"/>
              <a:buChar char="•"/>
            </a:pPr>
            <a:r>
              <a:rPr lang="en-IN" sz="1600" dirty="0"/>
              <a:t> </a:t>
            </a:r>
            <a:r>
              <a:rPr lang="en-IN" dirty="0"/>
              <a:t>React-waypoint plugin</a:t>
            </a:r>
          </a:p>
          <a:p>
            <a:pPr marL="1025525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Based on waypoint</a:t>
            </a:r>
          </a:p>
          <a:p>
            <a:pPr marL="1025525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Previous DOM nodes are  removed while scrolling down,</a:t>
            </a:r>
            <a:endParaRPr lang="en-IN" sz="1600" dirty="0"/>
          </a:p>
          <a:p>
            <a:pPr marL="1025525" lvl="2" indent="-285750">
              <a:buFont typeface="Arial" panose="020B0604020202020204" pitchFamily="34" charset="0"/>
              <a:buChar char="•"/>
            </a:pPr>
            <a:endParaRPr lang="en-IN" sz="1600" dirty="0"/>
          </a:p>
          <a:p>
            <a:pPr marL="568325" lvl="1" indent="-285750">
              <a:buFont typeface="Arial" panose="020B0604020202020204" pitchFamily="34" charset="0"/>
              <a:buChar char="•"/>
            </a:pPr>
            <a:r>
              <a:rPr lang="en-IN" dirty="0"/>
              <a:t>React-Infinite plugin</a:t>
            </a:r>
          </a:p>
          <a:p>
            <a:pPr marL="1025525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All other elements are kept in DOM even if scrolled out of user’s </a:t>
            </a:r>
            <a:r>
              <a:rPr lang="en-US" sz="1600" dirty="0" smtClean="0"/>
              <a:t>view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Advantages</a:t>
            </a:r>
            <a:endParaRPr lang="en-US" sz="2000" dirty="0"/>
          </a:p>
          <a:p>
            <a:pPr marL="1025525" lvl="2" indent="-285750">
              <a:buFont typeface="Arial" panose="020B0604020202020204" pitchFamily="34" charset="0"/>
              <a:buChar char="•"/>
              <a:tabLst>
                <a:tab pos="628650" algn="l"/>
                <a:tab pos="1028700" algn="l"/>
              </a:tabLst>
            </a:pPr>
            <a:r>
              <a:rPr lang="en-US" sz="1600" dirty="0"/>
              <a:t>	Reduces complexity</a:t>
            </a:r>
          </a:p>
          <a:p>
            <a:pPr marL="1025525" lvl="2" indent="-285750">
              <a:buFont typeface="Arial" panose="020B0604020202020204" pitchFamily="34" charset="0"/>
              <a:buChar char="•"/>
              <a:tabLst>
                <a:tab pos="628650" algn="l"/>
                <a:tab pos="1028700" algn="l"/>
              </a:tabLst>
            </a:pPr>
            <a:r>
              <a:rPr lang="en-US" sz="1600" dirty="0"/>
              <a:t>	Improve readability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686" y="1028559"/>
            <a:ext cx="4660155" cy="6573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551" y="1771552"/>
            <a:ext cx="4496427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0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6</a:t>
            </a:r>
            <a:r>
              <a:rPr lang="en-US" dirty="0" smtClean="0"/>
              <a:t>. Project Integration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5888" y="4229650"/>
            <a:ext cx="10363200" cy="1046400"/>
          </a:xfrm>
        </p:spPr>
        <p:txBody>
          <a:bodyPr/>
          <a:lstStyle/>
          <a:p>
            <a:pPr algn="r"/>
            <a:r>
              <a:rPr lang="en-US" dirty="0" smtClean="0"/>
              <a:t>Integration Issues and Challenges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87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43" y="701487"/>
            <a:ext cx="8616800" cy="837209"/>
          </a:xfrm>
        </p:spPr>
        <p:txBody>
          <a:bodyPr/>
          <a:lstStyle/>
          <a:p>
            <a:pPr algn="just"/>
            <a:r>
              <a:rPr lang="en-US" dirty="0" smtClean="0"/>
              <a:t>Problems Faced During Integration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933507" y="1538696"/>
            <a:ext cx="12355569" cy="2219889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</a:rPr>
              <a:t>Server Calls </a:t>
            </a:r>
            <a:r>
              <a:rPr lang="en-US" sz="2000" b="1" dirty="0" smtClean="0">
                <a:latin typeface="Calibri" panose="020F0502020204030204" pitchFamily="34" charset="0"/>
              </a:rPr>
              <a:t>       : </a:t>
            </a:r>
            <a:r>
              <a:rPr lang="en-US" sz="2000" dirty="0" smtClean="0">
                <a:latin typeface="Calibri" panose="020F0502020204030204" pitchFamily="34" charset="0"/>
              </a:rPr>
              <a:t>When </a:t>
            </a:r>
            <a:r>
              <a:rPr lang="en-US" sz="2000" dirty="0">
                <a:latin typeface="Calibri" panose="020F0502020204030204" pitchFamily="34" charset="0"/>
              </a:rPr>
              <a:t>Every one making individual components there is no need to trigger for </a:t>
            </a:r>
            <a:r>
              <a:rPr lang="en-US" sz="2000" dirty="0" smtClean="0">
                <a:latin typeface="Calibri" panose="020F0502020204030204" pitchFamily="34" charset="0"/>
              </a:rPr>
              <a:t>actions</a:t>
            </a:r>
          </a:p>
          <a:p>
            <a:pPr algn="just">
              <a:buNone/>
            </a:pPr>
            <a:r>
              <a:rPr lang="en-US" sz="2000" dirty="0" smtClean="0">
                <a:latin typeface="Calibri" panose="020F0502020204030204" pitchFamily="34" charset="0"/>
              </a:rPr>
              <a:t>		     to </a:t>
            </a:r>
            <a:r>
              <a:rPr lang="en-US" sz="2000" dirty="0">
                <a:latin typeface="Calibri" panose="020F0502020204030204" pitchFamily="34" charset="0"/>
              </a:rPr>
              <a:t>make server </a:t>
            </a:r>
            <a:r>
              <a:rPr lang="en-US" sz="2000" dirty="0" smtClean="0">
                <a:latin typeface="Calibri" panose="020F0502020204030204" pitchFamily="34" charset="0"/>
              </a:rPr>
              <a:t>calls. But </a:t>
            </a:r>
            <a:r>
              <a:rPr lang="en-US" sz="2000" dirty="0">
                <a:latin typeface="Calibri" panose="020F0502020204030204" pitchFamily="34" charset="0"/>
              </a:rPr>
              <a:t>in Integration a server call </a:t>
            </a:r>
            <a:r>
              <a:rPr lang="en-US" sz="2000" dirty="0" smtClean="0">
                <a:latin typeface="Calibri" panose="020F0502020204030204" pitchFamily="34" charset="0"/>
              </a:rPr>
              <a:t>should </a:t>
            </a:r>
            <a:r>
              <a:rPr lang="en-US" sz="2000" dirty="0">
                <a:latin typeface="Calibri" panose="020F0502020204030204" pitchFamily="34" charset="0"/>
              </a:rPr>
              <a:t>be done only when </a:t>
            </a:r>
            <a:endParaRPr lang="en-US" sz="2000" dirty="0" smtClean="0">
              <a:latin typeface="Calibri" panose="020F0502020204030204" pitchFamily="34" charset="0"/>
            </a:endParaRPr>
          </a:p>
          <a:p>
            <a:pPr algn="just">
              <a:buNone/>
            </a:pPr>
            <a:r>
              <a:rPr lang="en-US" sz="2000" dirty="0">
                <a:latin typeface="Calibri" panose="020F0502020204030204" pitchFamily="34" charset="0"/>
              </a:rPr>
              <a:t>	</a:t>
            </a:r>
            <a:r>
              <a:rPr lang="en-US" sz="2000" dirty="0" smtClean="0">
                <a:latin typeface="Calibri" panose="020F0502020204030204" pitchFamily="34" charset="0"/>
              </a:rPr>
              <a:t>	     particular action </a:t>
            </a:r>
            <a:r>
              <a:rPr lang="en-US" sz="2000" dirty="0">
                <a:latin typeface="Calibri" panose="020F0502020204030204" pitchFamily="34" charset="0"/>
              </a:rPr>
              <a:t>is triggered.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Calibri" panose="020F0502020204030204" pitchFamily="34" charset="0"/>
              </a:rPr>
              <a:t>View </a:t>
            </a:r>
            <a:r>
              <a:rPr lang="en-US" sz="2000" b="1" dirty="0">
                <a:latin typeface="Calibri" panose="020F0502020204030204" pitchFamily="34" charset="0"/>
              </a:rPr>
              <a:t>styles </a:t>
            </a:r>
            <a:r>
              <a:rPr lang="en-US" sz="2000" b="1" dirty="0" smtClean="0">
                <a:latin typeface="Calibri" panose="020F0502020204030204" pitchFamily="34" charset="0"/>
              </a:rPr>
              <a:t>	   :</a:t>
            </a:r>
            <a:r>
              <a:rPr lang="en-US" sz="2000" dirty="0" smtClean="0">
                <a:latin typeface="Calibri" panose="020F0502020204030204" pitchFamily="34" charset="0"/>
              </a:rPr>
              <a:t> As </a:t>
            </a:r>
            <a:r>
              <a:rPr lang="en-US" sz="2000" dirty="0">
                <a:latin typeface="Calibri" panose="020F0502020204030204" pitchFamily="34" charset="0"/>
              </a:rPr>
              <a:t>some of us implemented same </a:t>
            </a:r>
            <a:r>
              <a:rPr lang="en-US" sz="2000" dirty="0" smtClean="0">
                <a:latin typeface="Calibri" panose="020F0502020204030204" pitchFamily="34" charset="0"/>
              </a:rPr>
              <a:t>components, </a:t>
            </a:r>
            <a:r>
              <a:rPr lang="en-US" sz="2000" dirty="0">
                <a:latin typeface="Calibri" panose="020F0502020204030204" pitchFamily="34" charset="0"/>
              </a:rPr>
              <a:t>they added own styles for default </a:t>
            </a:r>
            <a:endParaRPr lang="en-US" sz="2000" dirty="0" smtClean="0">
              <a:latin typeface="Calibri" panose="020F0502020204030204" pitchFamily="34" charset="0"/>
            </a:endParaRPr>
          </a:p>
          <a:p>
            <a:pPr algn="just">
              <a:buNone/>
            </a:pPr>
            <a:r>
              <a:rPr lang="en-US" sz="2000" dirty="0" smtClean="0">
                <a:latin typeface="Calibri" panose="020F0502020204030204" pitchFamily="34" charset="0"/>
              </a:rPr>
              <a:t>		     classes </a:t>
            </a:r>
            <a:r>
              <a:rPr lang="en-US" sz="2000" dirty="0">
                <a:latin typeface="Calibri" panose="020F0502020204030204" pitchFamily="34" charset="0"/>
              </a:rPr>
              <a:t>of </a:t>
            </a:r>
            <a:r>
              <a:rPr lang="en-US" sz="2000" dirty="0" smtClean="0">
                <a:latin typeface="Calibri" panose="020F0502020204030204" pitchFamily="34" charset="0"/>
              </a:rPr>
              <a:t>bootstrap . </a:t>
            </a:r>
            <a:r>
              <a:rPr lang="en-US" sz="2000" dirty="0">
                <a:latin typeface="Calibri" panose="020F0502020204030204" pitchFamily="34" charset="0"/>
              </a:rPr>
              <a:t>It leads to altering views of overall </a:t>
            </a:r>
            <a:r>
              <a:rPr lang="en-US" sz="2000" dirty="0" smtClean="0">
                <a:latin typeface="Calibri" panose="020F0502020204030204" pitchFamily="34" charset="0"/>
              </a:rPr>
              <a:t>other components</a:t>
            </a:r>
            <a:r>
              <a:rPr lang="en-US" sz="2000" dirty="0">
                <a:latin typeface="Calibri" panose="020F0502020204030204" pitchFamily="3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Calibri" panose="020F0502020204030204" pitchFamily="34" charset="0"/>
              </a:rPr>
              <a:t>React Routing</a:t>
            </a:r>
            <a:r>
              <a:rPr lang="en-US" sz="2000" dirty="0" smtClean="0">
                <a:latin typeface="Calibri" panose="020F0502020204030204" pitchFamily="34" charset="0"/>
              </a:rPr>
              <a:t>    </a:t>
            </a:r>
            <a:r>
              <a:rPr lang="en-US" sz="2000" b="1" dirty="0" smtClean="0">
                <a:latin typeface="Calibri" panose="020F0502020204030204" pitchFamily="34" charset="0"/>
              </a:rPr>
              <a:t>:</a:t>
            </a:r>
            <a:r>
              <a:rPr lang="en-US" sz="2000" dirty="0" smtClean="0">
                <a:latin typeface="Calibri" panose="020F0502020204030204" pitchFamily="34" charset="0"/>
              </a:rPr>
              <a:t> This is the major problem we came across.</a:t>
            </a:r>
            <a:endParaRPr lang="en-US" sz="2000" b="1" dirty="0">
              <a:latin typeface="Calibri" panose="020F0502020204030204" pitchFamily="34" charset="0"/>
            </a:endParaRPr>
          </a:p>
          <a:p>
            <a:pPr algn="just"/>
            <a:endParaRPr lang="en-US" sz="2000" dirty="0">
              <a:latin typeface="Calibri" panose="020F050202020403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28543" y="3957640"/>
            <a:ext cx="8616800" cy="6942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ct val="100000"/>
              <a:buFont typeface="Raleway"/>
              <a:buNone/>
              <a:defRPr sz="3600" b="0" i="0" u="none" strike="noStrike" cap="none" baseline="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  <a:rtl val="0"/>
              </a:defRPr>
            </a:lvl1pPr>
            <a:lvl2pPr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just"/>
            <a:r>
              <a:rPr lang="en-US" dirty="0" smtClean="0"/>
              <a:t>How we resolved them </a:t>
            </a:r>
            <a:endParaRPr lang="en-US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933508" y="4763704"/>
            <a:ext cx="12355569" cy="9756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Calibri" panose="020F0502020204030204" pitchFamily="34" charset="0"/>
              </a:rPr>
              <a:t>Server Calls        : </a:t>
            </a:r>
            <a:r>
              <a:rPr lang="en-US" sz="2000" dirty="0" smtClean="0">
                <a:latin typeface="Calibri" panose="020F0502020204030204" pitchFamily="34" charset="0"/>
              </a:rPr>
              <a:t>We </a:t>
            </a:r>
            <a:r>
              <a:rPr lang="en-US" sz="2000" dirty="0">
                <a:latin typeface="Calibri" panose="020F0502020204030204" pitchFamily="34" charset="0"/>
              </a:rPr>
              <a:t>used generic call back functions.</a:t>
            </a:r>
            <a:endParaRPr lang="en-US" sz="2000" dirty="0" smtClean="0">
              <a:latin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Calibri" panose="020F0502020204030204" pitchFamily="34" charset="0"/>
              </a:rPr>
              <a:t>View styles 	   :</a:t>
            </a:r>
            <a:r>
              <a:rPr lang="en-US" sz="2000" dirty="0" smtClean="0">
                <a:latin typeface="Calibri" panose="020F0502020204030204" pitchFamily="34" charset="0"/>
              </a:rPr>
              <a:t> Naming </a:t>
            </a:r>
            <a:r>
              <a:rPr lang="en-US" sz="2000" dirty="0">
                <a:latin typeface="Calibri" panose="020F0502020204030204" pitchFamily="34" charset="0"/>
              </a:rPr>
              <a:t>distinct id and class names as attributes for various html </a:t>
            </a:r>
            <a:r>
              <a:rPr lang="en-US" sz="2000" dirty="0" smtClean="0">
                <a:latin typeface="Calibri" panose="020F0502020204030204" pitchFamily="34" charset="0"/>
              </a:rPr>
              <a:t>tags.</a:t>
            </a:r>
          </a:p>
          <a:p>
            <a:pPr algn="just"/>
            <a:endParaRPr lang="en-US" sz="2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17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17242" b="2430"/>
          <a:stretch/>
        </p:blipFill>
        <p:spPr>
          <a:xfrm>
            <a:off x="6686513" y="1600200"/>
            <a:ext cx="4643574" cy="40421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525" y="438849"/>
            <a:ext cx="8616800" cy="728662"/>
          </a:xfrm>
        </p:spPr>
        <p:txBody>
          <a:bodyPr/>
          <a:lstStyle/>
          <a:p>
            <a:r>
              <a:rPr lang="en-US" dirty="0" smtClean="0"/>
              <a:t>Routing Issues: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7525" y="1600200"/>
            <a:ext cx="4182400" cy="49677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If </a:t>
            </a:r>
            <a:r>
              <a:rPr lang="en-US" sz="1600" b="1" dirty="0"/>
              <a:t>&lt;Discussion</a:t>
            </a:r>
            <a:r>
              <a:rPr lang="en-US" sz="1600" dirty="0"/>
              <a:t>&gt; has some  nested UI at a path like </a:t>
            </a:r>
            <a:r>
              <a:rPr lang="en-US" sz="1600" b="1" dirty="0"/>
              <a:t>Ngo/discussion/:id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 example : url hash is </a:t>
            </a:r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en-US" sz="1600" dirty="0"/>
              <a:t>Ngo/discussion/1</a:t>
            </a:r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en-US" sz="1600" dirty="0"/>
              <a:t>Ngo/discussion/2</a:t>
            </a:r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etc.….,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591525" y="3429000"/>
            <a:ext cx="4980600" cy="49677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 order to know which URL-mapped child component it should render. We'd then have a branch of components that should be rendered at any given URL.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6498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4375" y="259184"/>
            <a:ext cx="8616800" cy="1143000"/>
          </a:xfrm>
        </p:spPr>
        <p:txBody>
          <a:bodyPr/>
          <a:lstStyle/>
          <a:p>
            <a:r>
              <a:rPr lang="en-US" dirty="0" smtClean="0"/>
              <a:t>React Router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34375" y="1647953"/>
            <a:ext cx="4904400" cy="3952748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React Router is a complete routing solution designed specifically for react js.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It painlessly synchronizes the components of our application with the URL.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React Router supports for nesting, transitions, and server side rendering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28762"/>
            <a:ext cx="5648325" cy="407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ctrTitle"/>
          </p:nvPr>
        </p:nvSpPr>
        <p:spPr>
          <a:xfrm>
            <a:off x="1276350" y="2068261"/>
            <a:ext cx="96393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5400" dirty="0" smtClean="0">
                <a:solidFill>
                  <a:schemeClr val="bg1"/>
                </a:solidFill>
              </a:rPr>
              <a:t>1.</a:t>
            </a:r>
            <a:r>
              <a:rPr lang="en" sz="5400" dirty="0" smtClean="0"/>
              <a:t>Introduction</a:t>
            </a:r>
            <a:endParaRPr lang="en" dirty="0"/>
          </a:p>
        </p:txBody>
      </p:sp>
      <p:sp>
        <p:nvSpPr>
          <p:cNvPr id="97" name="Shape 97"/>
          <p:cNvSpPr txBox="1">
            <a:spLocks noGrp="1"/>
          </p:cNvSpPr>
          <p:nvPr>
            <p:ph type="subTitle" idx="1"/>
          </p:nvPr>
        </p:nvSpPr>
        <p:spPr>
          <a:xfrm>
            <a:off x="3143250" y="3972474"/>
            <a:ext cx="7772400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r"/>
            <a:r>
              <a:rPr lang="en" dirty="0" smtClean="0"/>
              <a:t>What exactly is Transparency ?</a:t>
            </a:r>
            <a:endParaRPr lang="e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7</a:t>
            </a:r>
            <a:r>
              <a:rPr lang="en-US" dirty="0" smtClean="0"/>
              <a:t>. Future Implementations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dirty="0" smtClean="0"/>
              <a:t>Applications and Possibilities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dirty="0" smtClean="0"/>
              <a:t>Upgradations</a:t>
            </a:r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33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326" y="362110"/>
            <a:ext cx="8616800" cy="631838"/>
          </a:xfrm>
        </p:spPr>
        <p:txBody>
          <a:bodyPr/>
          <a:lstStyle/>
          <a:p>
            <a:r>
              <a:rPr lang="en-US" dirty="0" smtClean="0"/>
              <a:t>Future implications:</a:t>
            </a:r>
            <a:endParaRPr lang="en-US" u="sng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97326" y="1292610"/>
            <a:ext cx="11389874" cy="473639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 dirty="0" smtClean="0"/>
              <a:t>React Native</a:t>
            </a:r>
          </a:p>
          <a:p>
            <a:pPr marL="979488" lvl="1">
              <a:lnSpc>
                <a:spcPct val="150000"/>
              </a:lnSpc>
            </a:pPr>
            <a:r>
              <a:rPr lang="en-US" sz="2000" dirty="0" smtClean="0"/>
              <a:t>Single technology for Multiple Application Platforms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Real Time Web Development</a:t>
            </a:r>
          </a:p>
          <a:p>
            <a:pPr marL="1028700" lvl="1">
              <a:lnSpc>
                <a:spcPct val="150000"/>
              </a:lnSpc>
            </a:pPr>
            <a:r>
              <a:rPr lang="en-US" sz="2000" dirty="0" smtClean="0"/>
              <a:t>Pull based </a:t>
            </a:r>
          </a:p>
          <a:p>
            <a:pPr marL="1028700" lvl="1">
              <a:lnSpc>
                <a:spcPct val="150000"/>
              </a:lnSpc>
            </a:pPr>
            <a:r>
              <a:rPr lang="en-US" sz="2000" dirty="0" smtClean="0"/>
              <a:t>Push Based</a:t>
            </a:r>
          </a:p>
          <a:p>
            <a:pPr>
              <a:lnSpc>
                <a:spcPct val="150000"/>
              </a:lnSpc>
            </a:pPr>
            <a:endParaRPr lang="en-US" sz="2800" dirty="0"/>
          </a:p>
        </p:txBody>
      </p:sp>
      <p:pic>
        <p:nvPicPr>
          <p:cNvPr id="7" name="Picture 2" descr="C:\Users\Welcome\Desktop\reactnativ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" r="4729" b="35954"/>
          <a:stretch/>
        </p:blipFill>
        <p:spPr bwMode="auto">
          <a:xfrm>
            <a:off x="4131129" y="4419600"/>
            <a:ext cx="7935685" cy="230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22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1600" y="115448"/>
            <a:ext cx="8616800" cy="1143000"/>
          </a:xfrm>
        </p:spPr>
        <p:txBody>
          <a:bodyPr/>
          <a:lstStyle/>
          <a:p>
            <a:r>
              <a:rPr lang="en-US" dirty="0" smtClean="0"/>
              <a:t>Upgradations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1600" y="1417650"/>
            <a:ext cx="4904400" cy="4736399"/>
          </a:xfrm>
        </p:spPr>
        <p:txBody>
          <a:bodyPr/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Online Donations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Petition Signing (e.g. </a:t>
            </a:r>
            <a:r>
              <a:rPr lang="en-US" sz="2400" dirty="0" smtClean="0">
                <a:hlinkClick r:id="rId2"/>
              </a:rPr>
              <a:t>https://change.org</a:t>
            </a:r>
            <a:r>
              <a:rPr lang="en-US" sz="2400" dirty="0" smtClean="0"/>
              <a:t>)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A framework to be implemented not just for a single NGO, but for all functional and structural organizations</a:t>
            </a:r>
            <a:endParaRPr lang="en-US" sz="2400" dirty="0"/>
          </a:p>
        </p:txBody>
      </p:sp>
      <p:grpSp>
        <p:nvGrpSpPr>
          <p:cNvPr id="5" name="Shape 465"/>
          <p:cNvGrpSpPr/>
          <p:nvPr/>
        </p:nvGrpSpPr>
        <p:grpSpPr>
          <a:xfrm>
            <a:off x="6876200" y="1465532"/>
            <a:ext cx="2378433" cy="1935617"/>
            <a:chOff x="5255200" y="3006475"/>
            <a:chExt cx="511700" cy="37857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" name="Shape 466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7" name="Shape 467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</p:grpSp>
      <p:grpSp>
        <p:nvGrpSpPr>
          <p:cNvPr id="8" name="Shape 502"/>
          <p:cNvGrpSpPr/>
          <p:nvPr/>
        </p:nvGrpSpPr>
        <p:grpSpPr>
          <a:xfrm>
            <a:off x="9254633" y="3505143"/>
            <a:ext cx="1780224" cy="2041712"/>
            <a:chOff x="5300400" y="3670175"/>
            <a:chExt cx="421300" cy="39932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9" name="Shape 503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0" t="0" r="0" b="0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10" name="Shape 504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0" t="0" r="0" b="0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11" name="Shape 505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0" t="0" r="0" b="0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12" name="Shape 506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0" t="0" r="0" b="0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13" name="Shape 507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0" t="0" r="0" b="0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406377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/>
        </p:nvSpPr>
        <p:spPr>
          <a:xfrm>
            <a:off x="2417703" y="3550"/>
            <a:ext cx="3232499" cy="31254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ctrTitle" idx="4294967295"/>
          </p:nvPr>
        </p:nvSpPr>
        <p:spPr>
          <a:xfrm>
            <a:off x="2417703" y="3219590"/>
            <a:ext cx="9242075" cy="154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" sz="5400" dirty="0" smtClean="0">
                <a:solidFill>
                  <a:srgbClr val="FFFFFF"/>
                </a:solidFill>
              </a:rPr>
              <a:t>Post Project Training</a:t>
            </a:r>
            <a:endParaRPr lang="en" sz="5400" dirty="0">
              <a:solidFill>
                <a:srgbClr val="FFFFFF"/>
              </a:solidFill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4294967295"/>
          </p:nvPr>
        </p:nvSpPr>
        <p:spPr>
          <a:xfrm>
            <a:off x="5036678" y="4766090"/>
            <a:ext cx="6623100" cy="104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r"/>
            <a:r>
              <a:rPr lang="en" sz="2400" dirty="0" smtClean="0">
                <a:solidFill>
                  <a:schemeClr val="lt1"/>
                </a:solidFill>
              </a:rPr>
              <a:t>Other Technical Fields of Training</a:t>
            </a:r>
            <a:endParaRPr lang="en" sz="2400" dirty="0">
              <a:solidFill>
                <a:schemeClr val="lt1"/>
              </a:solidFill>
            </a:endParaRPr>
          </a:p>
        </p:txBody>
      </p:sp>
      <p:grpSp>
        <p:nvGrpSpPr>
          <p:cNvPr id="116" name="Shape 116"/>
          <p:cNvGrpSpPr/>
          <p:nvPr/>
        </p:nvGrpSpPr>
        <p:grpSpPr>
          <a:xfrm>
            <a:off x="2916063" y="448354"/>
            <a:ext cx="2235783" cy="2235776"/>
            <a:chOff x="570875" y="4322250"/>
            <a:chExt cx="443300" cy="443325"/>
          </a:xfrm>
        </p:grpSpPr>
        <p:sp>
          <p:nvSpPr>
            <p:cNvPr id="117" name="Shape 11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118" name="Shape 1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119" name="Shape 1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120" name="Shape 120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1028700" indent="-1028700">
              <a:buFont typeface="+mj-lt"/>
              <a:buAutoNum type="romanUcPeriod"/>
            </a:pPr>
            <a:r>
              <a:rPr lang="en-US" dirty="0" smtClean="0">
                <a:solidFill>
                  <a:schemeClr val="bg1"/>
                </a:solidFill>
              </a:rPr>
              <a:t>IoT : Internet of Things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 smtClean="0"/>
              <a:t>The Future of Internet and Things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075" y="455513"/>
            <a:ext cx="3290888" cy="211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50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611200" y="316325"/>
            <a:ext cx="6208538" cy="874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4000" dirty="0" smtClean="0"/>
              <a:t>IoT : Internet of Things</a:t>
            </a:r>
            <a:endParaRPr lang="en" sz="4000" dirty="0"/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892352" y="1338462"/>
            <a:ext cx="6208537" cy="462438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 smtClean="0"/>
              <a:t>Introduction 	</a:t>
            </a:r>
          </a:p>
          <a:p>
            <a:pPr lvl="2">
              <a:lnSpc>
                <a:spcPct val="150000"/>
              </a:lnSpc>
            </a:pPr>
            <a:r>
              <a:rPr lang="en-US" sz="1800" dirty="0" smtClean="0"/>
              <a:t>         Things </a:t>
            </a:r>
            <a:r>
              <a:rPr lang="en-US" sz="1800" dirty="0"/>
              <a:t>connecting to internet.  </a:t>
            </a:r>
            <a:r>
              <a:rPr lang="en-US" sz="1800" dirty="0" smtClean="0"/>
              <a:t>E.g. </a:t>
            </a:r>
            <a:r>
              <a:rPr lang="en-US" sz="1800" dirty="0"/>
              <a:t>: Fitness band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 smtClean="0"/>
              <a:t>IOT Framework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	</a:t>
            </a:r>
            <a:r>
              <a:rPr lang="en-US" sz="1800" dirty="0" smtClean="0"/>
              <a:t>Things </a:t>
            </a:r>
            <a:r>
              <a:rPr lang="en-US" sz="1800" dirty="0"/>
              <a:t>are connected to HUB/BRAIN </a:t>
            </a:r>
            <a:r>
              <a:rPr lang="en-US" sz="1800" dirty="0" smtClean="0"/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 smtClean="0"/>
              <a:t>Project </a:t>
            </a:r>
            <a:r>
              <a:rPr lang="en-US" sz="2000" dirty="0"/>
              <a:t>: Automatic Lights </a:t>
            </a:r>
            <a:r>
              <a:rPr lang="en-US" sz="2000" dirty="0" smtClean="0"/>
              <a:t>ON/OFF</a:t>
            </a:r>
          </a:p>
          <a:p>
            <a:pPr lvl="2">
              <a:lnSpc>
                <a:spcPct val="150000"/>
              </a:lnSpc>
              <a:buFont typeface="Wingdings" pitchFamily="2" charset="2"/>
              <a:buChar char="§"/>
            </a:pPr>
            <a:endParaRPr lang="en-US" sz="200" dirty="0" smtClean="0"/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" dirty="0" smtClean="0"/>
              <a:t> </a:t>
            </a:r>
            <a:endParaRPr lang="en-US" sz="200" dirty="0"/>
          </a:p>
          <a:p>
            <a:pPr lvl="2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" dirty="0" smtClean="0"/>
              <a:t>   </a:t>
            </a:r>
            <a:r>
              <a:rPr lang="en-US" sz="1800" dirty="0" smtClean="0"/>
              <a:t>	Door Sensor, Light Sensor</a:t>
            </a:r>
          </a:p>
          <a:p>
            <a:pPr lvl="2">
              <a:lnSpc>
                <a:spcPct val="150000"/>
              </a:lnSpc>
            </a:pPr>
            <a:r>
              <a:rPr lang="en-US" sz="1800" dirty="0" smtClean="0"/>
              <a:t>              Raspberry pi2 Model2</a:t>
            </a:r>
            <a:endParaRPr lang="en-US" sz="200" dirty="0" smtClean="0"/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" dirty="0" smtClean="0"/>
              <a:t>  </a:t>
            </a:r>
          </a:p>
          <a:p>
            <a:pPr lvl="2">
              <a:lnSpc>
                <a:spcPct val="150000"/>
              </a:lnSpc>
              <a:buFont typeface="Wingdings" pitchFamily="2" charset="2"/>
              <a:buChar char="§"/>
            </a:pPr>
            <a:endParaRPr lang="en-US" sz="200" dirty="0"/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 smtClean="0"/>
              <a:t>Future Implementation</a:t>
            </a:r>
            <a:endParaRPr lang="en-US" sz="2000" dirty="0"/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15300"/>
            <a:ext cx="5934075" cy="344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24629" y="1832624"/>
            <a:ext cx="10363200" cy="1546500"/>
          </a:xfrm>
        </p:spPr>
        <p:txBody>
          <a:bodyPr/>
          <a:lstStyle/>
          <a:p>
            <a:pPr marL="1028700" indent="-1028700">
              <a:buFont typeface="+mj-lt"/>
              <a:buAutoNum type="romanUcPeriod" startAt="2"/>
            </a:pPr>
            <a:r>
              <a:rPr lang="en-US" dirty="0" smtClean="0"/>
              <a:t>Cyber Security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 smtClean="0"/>
              <a:t>“Security Is Everyone’s Concern, But It Is OUR Responsibility”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372" y="580749"/>
            <a:ext cx="2026228" cy="168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5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522287" y="1270000"/>
            <a:ext cx="6678613" cy="40399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18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i="1" dirty="0" smtClean="0">
                <a:solidFill>
                  <a:schemeClr val="accent1">
                    <a:lumMod val="75000"/>
                  </a:schemeClr>
                </a:solidFill>
              </a:rPr>
              <a:t>Pushing technology towards doing more than what it is meant to do is “</a:t>
            </a:r>
            <a:r>
              <a:rPr lang="en-US" sz="2400" b="1" i="1" dirty="0" smtClean="0">
                <a:solidFill>
                  <a:srgbClr val="00B050"/>
                </a:solidFill>
              </a:rPr>
              <a:t>HACKING</a:t>
            </a:r>
            <a:r>
              <a:rPr lang="en-US" sz="2400" b="1" i="1" dirty="0" smtClean="0">
                <a:solidFill>
                  <a:schemeClr val="accent1">
                    <a:lumMod val="75000"/>
                  </a:schemeClr>
                </a:solidFill>
              </a:rPr>
              <a:t>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i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Offensive mindset plays key role in Hacking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Responsible Hacking for Adaptive Security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905675927"/>
              </p:ext>
            </p:extLst>
          </p:nvPr>
        </p:nvGraphicFramePr>
        <p:xfrm>
          <a:off x="5743575" y="543205"/>
          <a:ext cx="6448425" cy="52860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49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53657560"/>
              </p:ext>
            </p:extLst>
          </p:nvPr>
        </p:nvGraphicFramePr>
        <p:xfrm>
          <a:off x="828674" y="1285151"/>
          <a:ext cx="10598151" cy="18520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28674" y="342900"/>
            <a:ext cx="8886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pperplate Gothic Bold" panose="020E0705020206020404" pitchFamily="34" charset="0"/>
              </a:rPr>
              <a:t>Offensive Hacking Framework</a:t>
            </a:r>
            <a:endParaRPr lang="en-US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pperplate Gothic Bold" panose="020E0705020206020404" pitchFamily="34" charset="0"/>
            </a:endParaRPr>
          </a:p>
        </p:txBody>
      </p:sp>
      <p:sp>
        <p:nvSpPr>
          <p:cNvPr id="7" name="Shape 305"/>
          <p:cNvSpPr txBox="1"/>
          <p:nvPr/>
        </p:nvSpPr>
        <p:spPr>
          <a:xfrm>
            <a:off x="2876887" y="989231"/>
            <a:ext cx="8524199" cy="71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Know What You Are &amp; Know What Your Enemies Are</a:t>
            </a:r>
          </a:p>
        </p:txBody>
      </p:sp>
    </p:spTree>
    <p:extLst>
      <p:ext uri="{BB962C8B-B14F-4D97-AF65-F5344CB8AC3E}">
        <p14:creationId xmlns:p14="http://schemas.microsoft.com/office/powerpoint/2010/main" val="37370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1882500"/>
            <a:ext cx="10363200" cy="1546500"/>
          </a:xfrm>
        </p:spPr>
        <p:txBody>
          <a:bodyPr/>
          <a:lstStyle/>
          <a:p>
            <a:pPr marL="1028700" indent="-1028700">
              <a:buFont typeface="+mj-lt"/>
              <a:buAutoNum type="romanUcPeriod" startAt="3"/>
            </a:pPr>
            <a:r>
              <a:rPr lang="en-US" dirty="0" smtClean="0"/>
              <a:t>Django 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96000" y="3900510"/>
            <a:ext cx="5653087" cy="1046400"/>
          </a:xfrm>
        </p:spPr>
        <p:txBody>
          <a:bodyPr/>
          <a:lstStyle/>
          <a:p>
            <a:pPr algn="r"/>
            <a:r>
              <a:rPr lang="en-US" dirty="0" smtClean="0"/>
              <a:t>REST Framework and Applications for Backend 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600" y="382913"/>
            <a:ext cx="1219000" cy="180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9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244099" y="169573"/>
            <a:ext cx="10544175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/>
            <a:r>
              <a:rPr lang="en" sz="6000" dirty="0" smtClean="0"/>
              <a:t>Introduction</a:t>
            </a:r>
            <a:endParaRPr lang="en" sz="6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" t="12598"/>
          <a:stretch/>
        </p:blipFill>
        <p:spPr>
          <a:xfrm>
            <a:off x="6880028" y="3100388"/>
            <a:ext cx="4722616" cy="32051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75667" y="6305550"/>
            <a:ext cx="4997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Statistics : 2009, Times of India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9990" y="1491738"/>
            <a:ext cx="5949743" cy="4967700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A Framework for NGO’s to follow 100% Transparency for each of  their functionalities.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For any NGO, or a social unit or an Organization, financial transparency has become the prime concern and requirement.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Framing a challenge, the concept of 100% transparency is to be brought forward. And financial transparency has been focused as the first stage.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An attempt has been made to develop a system which is totally transparent in terms of both monetary and functional aspects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6599431" y="1491738"/>
            <a:ext cx="5473508" cy="49677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As per the statistics of 2009 survey, there are </a:t>
            </a:r>
            <a:r>
              <a:rPr lang="en-US" sz="1600" b="1" dirty="0"/>
              <a:t>2 million</a:t>
            </a:r>
            <a:r>
              <a:rPr lang="en-US" sz="1600" dirty="0"/>
              <a:t>  NGOs in India.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Which implies, For every </a:t>
            </a:r>
            <a:r>
              <a:rPr lang="en-US" sz="1600" b="1" dirty="0"/>
              <a:t>600 persons, there is an NGO.</a:t>
            </a:r>
          </a:p>
          <a:p>
            <a:endParaRPr lang="en-US" sz="1600" dirty="0"/>
          </a:p>
          <a:p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" t="8999" r="65186" b="74940"/>
          <a:stretch/>
        </p:blipFill>
        <p:spPr>
          <a:xfrm>
            <a:off x="168730" y="152399"/>
            <a:ext cx="4016828" cy="11919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514" t="19706" r="34681" b="7174"/>
          <a:stretch/>
        </p:blipFill>
        <p:spPr>
          <a:xfrm>
            <a:off x="7837715" y="1058638"/>
            <a:ext cx="3902528" cy="5426529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620100" y="1426029"/>
            <a:ext cx="7217615" cy="473639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Django </a:t>
            </a:r>
            <a:r>
              <a:rPr lang="en-US" sz="2000" dirty="0"/>
              <a:t>is a high-level Python Web framework that encourages rapid development and clean, pragmatic </a:t>
            </a:r>
            <a:r>
              <a:rPr lang="en-US" sz="2000" dirty="0" smtClean="0"/>
              <a:t>design.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We </a:t>
            </a:r>
            <a:r>
              <a:rPr lang="en-US" sz="2000" dirty="0"/>
              <a:t>used this technology for common backend server instead of using several servers for android, </a:t>
            </a:r>
            <a:r>
              <a:rPr lang="en-US" sz="2000" dirty="0" smtClean="0"/>
              <a:t>iOS, </a:t>
            </a:r>
            <a:r>
              <a:rPr lang="en-US" sz="2000" dirty="0"/>
              <a:t>cross </a:t>
            </a:r>
            <a:r>
              <a:rPr lang="en-US" sz="2000" dirty="0" smtClean="0"/>
              <a:t>platform.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Fast</a:t>
            </a:r>
            <a:r>
              <a:rPr lang="en-US" sz="2000" dirty="0"/>
              <a:t>, secure, scalable </a:t>
            </a:r>
            <a:r>
              <a:rPr lang="en-US" sz="2000" dirty="0" smtClean="0"/>
              <a:t>&amp; </a:t>
            </a:r>
            <a:r>
              <a:rPr lang="en-US" sz="2000" dirty="0"/>
              <a:t>easier to build better Web apps more </a:t>
            </a:r>
            <a:r>
              <a:rPr lang="en-US" sz="2000" dirty="0" smtClean="0"/>
              <a:t>quickly </a:t>
            </a:r>
            <a:r>
              <a:rPr lang="en-US" sz="2000" dirty="0"/>
              <a:t>and with less </a:t>
            </a:r>
            <a:r>
              <a:rPr lang="en-US" sz="2000" dirty="0" smtClean="0"/>
              <a:t>code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Uses </a:t>
            </a:r>
            <a:r>
              <a:rPr lang="en-US" sz="2000" dirty="0" err="1" smtClean="0"/>
              <a:t>Json</a:t>
            </a:r>
            <a:r>
              <a:rPr lang="en-US" sz="2000" dirty="0" smtClean="0"/>
              <a:t> Object format to access data servers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Used by  </a:t>
            </a:r>
            <a:r>
              <a:rPr lang="en-US" sz="2000" dirty="0"/>
              <a:t>NASA</a:t>
            </a:r>
            <a:r>
              <a:rPr lang="en-US" sz="2000" dirty="0" smtClean="0"/>
              <a:t>, Pinterest</a:t>
            </a:r>
            <a:r>
              <a:rPr lang="en-US" sz="2000" dirty="0"/>
              <a:t>, Instagram, quora</a:t>
            </a:r>
            <a:r>
              <a:rPr lang="en-US" sz="2000" dirty="0" smtClean="0"/>
              <a:t>, BitBucket etc.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15532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1028700" indent="-1028700">
              <a:buFont typeface="+mj-lt"/>
              <a:buAutoNum type="romanUcPeriod" startAt="4"/>
            </a:pPr>
            <a:r>
              <a:rPr lang="en-US" sz="4000" dirty="0" smtClean="0"/>
              <a:t>AWS : Amazon Web Services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555" y="1033689"/>
            <a:ext cx="1333045" cy="13330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578" y="782360"/>
            <a:ext cx="1399953" cy="107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4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0" y="1417650"/>
            <a:ext cx="7816690" cy="50403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91500" y="164700"/>
            <a:ext cx="8616800" cy="1143000"/>
          </a:xfrm>
        </p:spPr>
        <p:txBody>
          <a:bodyPr/>
          <a:lstStyle/>
          <a:p>
            <a:r>
              <a:rPr lang="en-US" dirty="0" smtClean="0"/>
              <a:t>AWS Basic Framework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205663" y="1545225"/>
            <a:ext cx="4182400" cy="4967700"/>
          </a:xfrm>
        </p:spPr>
        <p:txBody>
          <a:bodyPr/>
          <a:lstStyle/>
          <a:p>
            <a:pPr marL="34290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Cloud Computing </a:t>
            </a:r>
            <a:r>
              <a:rPr lang="en-US" dirty="0"/>
              <a:t>service in order to host &amp; store our application content in the cloud</a:t>
            </a:r>
            <a:r>
              <a:rPr lang="en-US" dirty="0" smtClean="0"/>
              <a:t>.</a:t>
            </a:r>
            <a:r>
              <a:rPr lang="en-US" dirty="0"/>
              <a:t>	</a:t>
            </a:r>
            <a:endParaRPr lang="en-US" dirty="0" smtClean="0"/>
          </a:p>
          <a:p>
            <a:pPr marL="34290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Aws : cloud-computing </a:t>
            </a:r>
            <a:r>
              <a:rPr lang="en-US" dirty="0"/>
              <a:t>platform offered by Amazon.com</a:t>
            </a:r>
          </a:p>
          <a:p>
            <a:pPr marL="34290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AWS </a:t>
            </a:r>
            <a:r>
              <a:rPr lang="en-US" dirty="0"/>
              <a:t>offers reliable, scalable, and inexpensive cloud computing services. </a:t>
            </a:r>
          </a:p>
          <a:p>
            <a:pPr marL="34290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Some </a:t>
            </a:r>
            <a:r>
              <a:rPr lang="en-US" dirty="0"/>
              <a:t>popular products like EC2, </a:t>
            </a:r>
            <a:r>
              <a:rPr lang="en-US" dirty="0" smtClean="0"/>
              <a:t>Lambda, Cloud Front, </a:t>
            </a:r>
            <a:r>
              <a:rPr lang="en-US" dirty="0"/>
              <a:t>RDS, Route53 </a:t>
            </a:r>
            <a:r>
              <a:rPr lang="en-US" dirty="0" smtClean="0"/>
              <a:t>etc..</a:t>
            </a:r>
            <a:endParaRPr lang="en-US" dirty="0"/>
          </a:p>
          <a:p>
            <a:pPr marL="34290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AWS hosts platforms </a:t>
            </a:r>
            <a:r>
              <a:rPr lang="en-US" dirty="0"/>
              <a:t>like </a:t>
            </a:r>
            <a:r>
              <a:rPr lang="en-US" dirty="0" smtClean="0"/>
              <a:t>Netflix, </a:t>
            </a:r>
            <a:r>
              <a:rPr lang="en-US" dirty="0"/>
              <a:t>Expedia, </a:t>
            </a:r>
            <a:r>
              <a:rPr lang="en-US" dirty="0" smtClean="0"/>
              <a:t>Reditt, </a:t>
            </a:r>
            <a:r>
              <a:rPr lang="en-US" dirty="0"/>
              <a:t>Adobe Systems</a:t>
            </a:r>
            <a:r>
              <a:rPr lang="en-US" dirty="0" smtClean="0"/>
              <a:t>, Pinterest etc.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36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Application User Interface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 smtClean="0"/>
              <a:t>http://maketheworldwonderful.org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07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531" y="616940"/>
            <a:ext cx="5721582" cy="36264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hape 285"/>
          <p:cNvSpPr txBox="1">
            <a:spLocks/>
          </p:cNvSpPr>
          <p:nvPr/>
        </p:nvSpPr>
        <p:spPr>
          <a:xfrm>
            <a:off x="2829480" y="5114638"/>
            <a:ext cx="6460799" cy="124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9pPr>
          </a:lstStyle>
          <a:p>
            <a:pPr>
              <a:buFont typeface="Lato"/>
              <a:buNone/>
            </a:pPr>
            <a:r>
              <a:rPr lang="en" dirty="0" smtClean="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rPr>
              <a:t>Application User I</a:t>
            </a:r>
            <a:r>
              <a:rPr lang="en-US" dirty="0" smtClean="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rPr>
              <a:t>n</a:t>
            </a:r>
            <a:r>
              <a:rPr lang="en" dirty="0" smtClean="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rPr>
              <a:t>terface </a:t>
            </a:r>
          </a:p>
          <a:p>
            <a:pPr algn="r">
              <a:buFont typeface="Lato"/>
              <a:buNone/>
            </a:pPr>
            <a:r>
              <a:rPr lang="en" sz="2400" dirty="0" smtClean="0"/>
              <a:t>http://maketheworldwonderful.org</a:t>
            </a:r>
            <a:endParaRPr lang="en" sz="2400" dirty="0"/>
          </a:p>
        </p:txBody>
      </p:sp>
      <p:sp>
        <p:nvSpPr>
          <p:cNvPr id="7" name="Shape 283"/>
          <p:cNvSpPr/>
          <p:nvPr/>
        </p:nvSpPr>
        <p:spPr>
          <a:xfrm>
            <a:off x="2928998" y="367777"/>
            <a:ext cx="6219784" cy="4842170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795" y="654189"/>
            <a:ext cx="5721318" cy="36051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hape 285"/>
          <p:cNvSpPr txBox="1">
            <a:spLocks/>
          </p:cNvSpPr>
          <p:nvPr/>
        </p:nvSpPr>
        <p:spPr>
          <a:xfrm>
            <a:off x="2829480" y="5100350"/>
            <a:ext cx="6460799" cy="124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9pPr>
          </a:lstStyle>
          <a:p>
            <a:pPr>
              <a:buFont typeface="Lato"/>
              <a:buNone/>
            </a:pPr>
            <a:r>
              <a:rPr lang="en" dirty="0" smtClean="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rPr>
              <a:t>Application User I</a:t>
            </a:r>
            <a:r>
              <a:rPr lang="en-US" dirty="0" smtClean="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rPr>
              <a:t>n</a:t>
            </a:r>
            <a:r>
              <a:rPr lang="en" dirty="0" smtClean="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rPr>
              <a:t>terface </a:t>
            </a:r>
          </a:p>
          <a:p>
            <a:pPr algn="r">
              <a:buFont typeface="Lato"/>
              <a:buNone/>
            </a:pPr>
            <a:r>
              <a:rPr lang="en" sz="2400" dirty="0" smtClean="0"/>
              <a:t>http://maketheworldwonderful.org</a:t>
            </a:r>
            <a:endParaRPr lang="en" sz="2400" dirty="0"/>
          </a:p>
        </p:txBody>
      </p:sp>
      <p:sp>
        <p:nvSpPr>
          <p:cNvPr id="7" name="Shape 283"/>
          <p:cNvSpPr/>
          <p:nvPr/>
        </p:nvSpPr>
        <p:spPr>
          <a:xfrm>
            <a:off x="2928998" y="367777"/>
            <a:ext cx="6219784" cy="4842170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711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85"/>
          <p:cNvSpPr txBox="1">
            <a:spLocks/>
          </p:cNvSpPr>
          <p:nvPr/>
        </p:nvSpPr>
        <p:spPr>
          <a:xfrm>
            <a:off x="2829480" y="5100350"/>
            <a:ext cx="6460799" cy="124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9pPr>
          </a:lstStyle>
          <a:p>
            <a:pPr>
              <a:buFont typeface="Lato"/>
              <a:buNone/>
            </a:pPr>
            <a:r>
              <a:rPr lang="en" smtClean="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rPr>
              <a:t>Application User I</a:t>
            </a:r>
            <a:r>
              <a:rPr lang="en-US" dirty="0" smtClean="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rPr>
              <a:t>n</a:t>
            </a:r>
            <a:r>
              <a:rPr lang="en" smtClean="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rPr>
              <a:t>terface </a:t>
            </a:r>
          </a:p>
          <a:p>
            <a:pPr algn="r">
              <a:buFont typeface="Lato"/>
              <a:buNone/>
            </a:pPr>
            <a:r>
              <a:rPr lang="en" sz="2400" smtClean="0"/>
              <a:t>http://maketheworldwonderful.org</a:t>
            </a:r>
            <a:endParaRPr lang="en" sz="2400" dirty="0"/>
          </a:p>
        </p:txBody>
      </p:sp>
      <p:sp>
        <p:nvSpPr>
          <p:cNvPr id="6" name="Shape 283"/>
          <p:cNvSpPr/>
          <p:nvPr/>
        </p:nvSpPr>
        <p:spPr>
          <a:xfrm>
            <a:off x="2928998" y="367777"/>
            <a:ext cx="6219784" cy="4842170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" name="Shape 284"/>
          <p:cNvSpPr/>
          <p:nvPr/>
        </p:nvSpPr>
        <p:spPr>
          <a:xfrm>
            <a:off x="3184621" y="598496"/>
            <a:ext cx="5708538" cy="3639075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sz="1000">
                <a:solidFill>
                  <a:srgbClr val="999999"/>
                </a:solidFill>
              </a:rPr>
              <a:t>Place your screenshot here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621" y="612253"/>
            <a:ext cx="5708538" cy="36253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575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7" y="498800"/>
            <a:ext cx="5692257" cy="36302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hape 285"/>
          <p:cNvSpPr txBox="1">
            <a:spLocks/>
          </p:cNvSpPr>
          <p:nvPr/>
        </p:nvSpPr>
        <p:spPr>
          <a:xfrm>
            <a:off x="2829480" y="5100350"/>
            <a:ext cx="6460799" cy="124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9pPr>
          </a:lstStyle>
          <a:p>
            <a:pPr>
              <a:buFont typeface="Lato"/>
              <a:buNone/>
            </a:pPr>
            <a:r>
              <a:rPr lang="en" smtClean="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rPr>
              <a:t>Application User I</a:t>
            </a:r>
            <a:r>
              <a:rPr lang="en-US" dirty="0" smtClean="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rPr>
              <a:t>n</a:t>
            </a:r>
            <a:r>
              <a:rPr lang="en" smtClean="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rPr>
              <a:t>terface </a:t>
            </a:r>
          </a:p>
          <a:p>
            <a:pPr algn="r">
              <a:buFont typeface="Lato"/>
              <a:buNone/>
            </a:pPr>
            <a:r>
              <a:rPr lang="en" sz="2400" smtClean="0"/>
              <a:t>http://maketheworldwonderful.org</a:t>
            </a:r>
            <a:endParaRPr lang="en" sz="2400" dirty="0"/>
          </a:p>
        </p:txBody>
      </p:sp>
      <p:sp>
        <p:nvSpPr>
          <p:cNvPr id="7" name="Shape 283"/>
          <p:cNvSpPr/>
          <p:nvPr/>
        </p:nvSpPr>
        <p:spPr>
          <a:xfrm>
            <a:off x="2986108" y="258180"/>
            <a:ext cx="6219784" cy="4842170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127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/>
        </p:nvSpPr>
        <p:spPr>
          <a:xfrm>
            <a:off x="2928998" y="353489"/>
            <a:ext cx="6219784" cy="4842170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84" name="Shape 284"/>
          <p:cNvSpPr/>
          <p:nvPr/>
        </p:nvSpPr>
        <p:spPr>
          <a:xfrm>
            <a:off x="3184488" y="782769"/>
            <a:ext cx="5708538" cy="3639075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sz="1000">
                <a:solidFill>
                  <a:srgbClr val="999999"/>
                </a:solidFill>
              </a:rPr>
              <a:t>Place your screenshot here</a:t>
            </a:r>
          </a:p>
        </p:txBody>
      </p:sp>
      <p:sp>
        <p:nvSpPr>
          <p:cNvPr id="285" name="Shape 285"/>
          <p:cNvSpPr txBox="1">
            <a:spLocks noGrp="1"/>
          </p:cNvSpPr>
          <p:nvPr>
            <p:ph type="body" idx="4294967295"/>
          </p:nvPr>
        </p:nvSpPr>
        <p:spPr>
          <a:xfrm>
            <a:off x="2829480" y="5100350"/>
            <a:ext cx="6460799" cy="124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buNone/>
            </a:pPr>
            <a:r>
              <a:rPr lang="en" dirty="0" smtClean="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rPr>
              <a:t>Application User I</a:t>
            </a:r>
            <a:r>
              <a:rPr lang="en-US" dirty="0" smtClean="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rPr>
              <a:t>n</a:t>
            </a:r>
            <a:r>
              <a:rPr lang="en" dirty="0" smtClean="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rPr>
              <a:t>terface </a:t>
            </a:r>
          </a:p>
          <a:p>
            <a:pPr algn="r">
              <a:buNone/>
            </a:pPr>
            <a:r>
              <a:rPr lang="en" sz="2400" dirty="0" smtClean="0"/>
              <a:t>http://maketheworldwonderful.org</a:t>
            </a:r>
            <a:endParaRPr lang="en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489" y="639889"/>
            <a:ext cx="5708538" cy="36390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84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/>
        </p:nvSpPr>
        <p:spPr>
          <a:xfrm>
            <a:off x="2928998" y="367777"/>
            <a:ext cx="6219784" cy="4842170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85" name="Shape 285"/>
          <p:cNvSpPr txBox="1">
            <a:spLocks noGrp="1"/>
          </p:cNvSpPr>
          <p:nvPr>
            <p:ph type="body" idx="4294967295"/>
          </p:nvPr>
        </p:nvSpPr>
        <p:spPr>
          <a:xfrm>
            <a:off x="2829480" y="5100350"/>
            <a:ext cx="6460799" cy="124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buNone/>
            </a:pPr>
            <a:r>
              <a:rPr lang="en" dirty="0" smtClean="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rPr>
              <a:t>Application User I</a:t>
            </a:r>
            <a:r>
              <a:rPr lang="en-US" dirty="0" smtClean="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rPr>
              <a:t>n</a:t>
            </a:r>
            <a:r>
              <a:rPr lang="en" dirty="0" smtClean="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rPr>
              <a:t>terface </a:t>
            </a:r>
          </a:p>
          <a:p>
            <a:pPr algn="r">
              <a:buNone/>
            </a:pPr>
            <a:r>
              <a:rPr lang="en" sz="2400" dirty="0" smtClean="0"/>
              <a:t>http://maketheworldwonderful.org</a:t>
            </a:r>
            <a:endParaRPr lang="en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489" y="654177"/>
            <a:ext cx="5708538" cy="36676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2020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4400" dirty="0" smtClean="0">
                <a:solidFill>
                  <a:schemeClr val="bg1"/>
                </a:solidFill>
              </a:rPr>
              <a:t>2. Requirements Analysis</a:t>
            </a:r>
            <a:endParaRPr lang="en" sz="400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dirty="0" smtClean="0"/>
              <a:t>SDLC – RAD Model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dirty="0" smtClean="0"/>
              <a:t>Technologies Used</a:t>
            </a:r>
          </a:p>
          <a:p>
            <a:pPr marL="342900" lvl="3" indent="-342900" algn="r">
              <a:buFont typeface="Arial" panose="020B0604020202020204" pitchFamily="34" charset="0"/>
              <a:buChar char="•"/>
            </a:pPr>
            <a:r>
              <a:rPr lang="en-US" dirty="0"/>
              <a:t>Why React </a:t>
            </a:r>
            <a:r>
              <a:rPr lang="en-US" dirty="0" smtClean="0"/>
              <a:t>?</a:t>
            </a:r>
            <a:endParaRPr lang="en-US" dirty="0"/>
          </a:p>
          <a:p>
            <a:pPr marL="342900" indent="-342900" algn="r">
              <a:buFont typeface="Arial" panose="020B0604020202020204" pitchFamily="34" charset="0"/>
              <a:buChar char="•"/>
            </a:pPr>
            <a:endParaRPr lang="en-US" dirty="0" smtClean="0"/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38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2280200" y="2565111"/>
            <a:ext cx="7631599" cy="1093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2400" dirty="0"/>
              <a:t>Special thanks to all the people who made </a:t>
            </a:r>
            <a:r>
              <a:rPr lang="en" sz="2400" dirty="0" smtClean="0"/>
              <a:t>this endeavour a success.</a:t>
            </a:r>
            <a:endParaRPr lang="en" sz="2400" dirty="0"/>
          </a:p>
        </p:txBody>
      </p:sp>
      <p:sp>
        <p:nvSpPr>
          <p:cNvPr id="297" name="Shape 297"/>
          <p:cNvSpPr txBox="1">
            <a:spLocks noGrp="1"/>
          </p:cNvSpPr>
          <p:nvPr>
            <p:ph type="title" idx="4294967295"/>
          </p:nvPr>
        </p:nvSpPr>
        <p:spPr>
          <a:xfrm>
            <a:off x="585787" y="560388"/>
            <a:ext cx="10844213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dirty="0" smtClean="0"/>
              <a:t>Credits</a:t>
            </a:r>
            <a:endParaRPr lang="en" dirty="0"/>
          </a:p>
        </p:txBody>
      </p:sp>
      <p:sp>
        <p:nvSpPr>
          <p:cNvPr id="2" name="Rectangle 1"/>
          <p:cNvSpPr/>
          <p:nvPr/>
        </p:nvSpPr>
        <p:spPr>
          <a:xfrm>
            <a:off x="585787" y="3829757"/>
            <a:ext cx="10844213" cy="271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marR="5715" indent="-6350" algn="ctr">
              <a:lnSpc>
                <a:spcPct val="106000"/>
              </a:lnSpc>
            </a:pPr>
            <a:r>
              <a:rPr lang="en-US" sz="2400" i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Mr. Rahul Attuluri, </a:t>
            </a:r>
            <a:endParaRPr lang="en-US" sz="1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" marR="14605" indent="-6350" algn="ctr">
              <a:lnSpc>
                <a:spcPct val="108000"/>
              </a:lnSpc>
              <a:spcAft>
                <a:spcPts val="590"/>
              </a:spcAft>
            </a:pPr>
            <a:r>
              <a:rPr lang="en-US" sz="1800" i="1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Director</a:t>
            </a:r>
            <a:r>
              <a:rPr lang="en-US" sz="1600" i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b="1" i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CyberEye™ Research Labs &amp; Security Solutions Pvt. Ltd.</a:t>
            </a:r>
            <a:endParaRPr lang="en-US" sz="1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" marR="5715" indent="-6350" algn="ctr">
              <a:lnSpc>
                <a:spcPct val="150000"/>
              </a:lnSpc>
            </a:pPr>
            <a:r>
              <a:rPr lang="en-US" sz="2400" i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Mr.Vasanth Sai, </a:t>
            </a:r>
            <a:endParaRPr lang="en-US" sz="1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" marR="14605" indent="-6350" algn="ctr">
              <a:lnSpc>
                <a:spcPct val="108000"/>
              </a:lnSpc>
              <a:spcAft>
                <a:spcPts val="590"/>
              </a:spcAft>
            </a:pPr>
            <a:r>
              <a:rPr lang="en-US" sz="1800" i="1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Senior </a:t>
            </a:r>
            <a:r>
              <a:rPr lang="en-US" sz="1800" i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Software Developer</a:t>
            </a:r>
            <a:r>
              <a:rPr lang="en-US" sz="1600" i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b="1" i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CyberEye™ Research Labs &amp; Security Solutions Pvt. </a:t>
            </a:r>
            <a:r>
              <a:rPr lang="en-US" sz="1600" b="1" i="1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Ltd.</a:t>
            </a:r>
            <a:endParaRPr lang="en-US" sz="1600" dirty="0" smtClean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" marR="14605" indent="-6350" algn="ctr">
              <a:lnSpc>
                <a:spcPct val="150000"/>
              </a:lnSpc>
              <a:spcAft>
                <a:spcPts val="590"/>
              </a:spcAft>
            </a:pPr>
            <a:r>
              <a:rPr lang="en-US" sz="2400" i="1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Mr</a:t>
            </a:r>
            <a:r>
              <a:rPr lang="en-US" sz="2400" i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Ranjith Nori, </a:t>
            </a:r>
            <a:endParaRPr lang="en-US" sz="1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 i="1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Software </a:t>
            </a:r>
            <a:r>
              <a:rPr lang="en-US" sz="1800" i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Developer</a:t>
            </a:r>
            <a:r>
              <a:rPr lang="en-US" sz="1600" i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b="1" i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CyberEye™ Research Labs &amp; Security Solutions Pvt. Ltd.</a:t>
            </a:r>
            <a:endParaRPr lang="en-US" sz="160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>
            <a:spLocks noGrp="1"/>
          </p:cNvSpPr>
          <p:nvPr>
            <p:ph type="ctrTitle" idx="4294967295"/>
          </p:nvPr>
        </p:nvSpPr>
        <p:spPr>
          <a:xfrm>
            <a:off x="3311558" y="1010988"/>
            <a:ext cx="5561100" cy="154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algn="ctr"/>
            <a:r>
              <a:rPr lang="en" sz="6000" dirty="0" smtClean="0">
                <a:solidFill>
                  <a:srgbClr val="7ECEFD"/>
                </a:solidFill>
              </a:rPr>
              <a:t>Thank You!</a:t>
            </a:r>
            <a:endParaRPr lang="en" sz="6000" dirty="0">
              <a:solidFill>
                <a:srgbClr val="7ECEFD"/>
              </a:solidFill>
            </a:endParaRPr>
          </a:p>
        </p:txBody>
      </p:sp>
      <p:sp>
        <p:nvSpPr>
          <p:cNvPr id="291" name="Shape 291"/>
          <p:cNvSpPr txBox="1">
            <a:spLocks noGrp="1"/>
          </p:cNvSpPr>
          <p:nvPr>
            <p:ph type="subTitle" idx="4294967295"/>
          </p:nvPr>
        </p:nvSpPr>
        <p:spPr>
          <a:xfrm>
            <a:off x="6096000" y="3429000"/>
            <a:ext cx="5561100" cy="104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4800" b="1" dirty="0">
                <a:solidFill>
                  <a:srgbClr val="FFFFFF"/>
                </a:solidFill>
              </a:rPr>
              <a:t>Any </a:t>
            </a:r>
            <a:r>
              <a:rPr lang="en" sz="4800" b="1" dirty="0" smtClean="0">
                <a:solidFill>
                  <a:srgbClr val="FFFFFF"/>
                </a:solidFill>
              </a:rPr>
              <a:t>queries?</a:t>
            </a:r>
            <a:endParaRPr lang="en" sz="48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28675" y="817563"/>
            <a:ext cx="8616950" cy="1143000"/>
          </a:xfrm>
        </p:spPr>
        <p:txBody>
          <a:bodyPr/>
          <a:lstStyle/>
          <a:p>
            <a:r>
              <a:rPr lang="en-US" dirty="0" smtClean="0"/>
              <a:t>Teams**</a:t>
            </a:r>
            <a:endParaRPr lang="en-US" dirty="0"/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578852816"/>
              </p:ext>
            </p:extLst>
          </p:nvPr>
        </p:nvGraphicFramePr>
        <p:xfrm>
          <a:off x="1074312" y="2800350"/>
          <a:ext cx="9955639" cy="3214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54863"/>
                <a:gridCol w="3729038"/>
                <a:gridCol w="2471738"/>
              </a:tblGrid>
              <a:tr h="912570">
                <a:tc>
                  <a:txBody>
                    <a:bodyPr/>
                    <a:lstStyle/>
                    <a:p>
                      <a:pPr algn="ctr"/>
                      <a:endParaRPr lang="en-US" sz="1600" dirty="0" smtClean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algn="l"/>
                      <a:r>
                        <a:rPr lang="en-US" sz="16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Team 1</a:t>
                      </a:r>
                      <a:endParaRPr lang="en-US" sz="1600" b="0" i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 smtClean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Team 2</a:t>
                      </a:r>
                      <a:endParaRPr lang="en-US" sz="1600" b="0" i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600" dirty="0" smtClean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algn="r"/>
                      <a:r>
                        <a:rPr lang="en-US" sz="16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Team 3</a:t>
                      </a:r>
                      <a:endParaRPr lang="en-US" sz="1600" b="0" i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460424"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Kotha Naga Manikanta Satyanarayana</a:t>
                      </a:r>
                      <a:endParaRPr lang="en-US" sz="1600" b="0" i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Venkata Abhinav Devaguptapu</a:t>
                      </a:r>
                      <a:endParaRPr lang="en-US" sz="1600" b="0" i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Shaik</a:t>
                      </a:r>
                      <a:r>
                        <a:rPr lang="en-US" sz="1600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Irfan</a:t>
                      </a:r>
                      <a:endParaRPr lang="en-US" sz="1600" b="0" i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460424"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Tanuja</a:t>
                      </a:r>
                      <a:r>
                        <a:rPr lang="en-US" sz="1600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Pala</a:t>
                      </a:r>
                      <a:endParaRPr lang="en-US" sz="1600" b="0" i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Edara Naga</a:t>
                      </a:r>
                      <a:r>
                        <a:rPr lang="en-US" sz="1600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Samyuktha</a:t>
                      </a:r>
                      <a:endParaRPr lang="en-US" sz="1600" b="0" i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Sowmya Bezawada</a:t>
                      </a:r>
                      <a:endParaRPr lang="en-US" sz="1600" b="0" i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460424"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Shaik Salma Sulthana</a:t>
                      </a:r>
                      <a:endParaRPr lang="en-US" sz="1600" b="0" i="0" dirty="0" smtClean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Karthik Gumpu</a:t>
                      </a:r>
                      <a:endParaRPr lang="en-US" sz="1600" b="0" i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Mangaraju Velpula</a:t>
                      </a:r>
                      <a:endParaRPr lang="en-US" sz="1600" b="0" i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460424"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Shobha</a:t>
                      </a:r>
                      <a:r>
                        <a:rPr lang="en-US" sz="1600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Rani Potnuru</a:t>
                      </a:r>
                      <a:endParaRPr lang="en-US" sz="1600" b="0" i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Rajasekhar Pantangi</a:t>
                      </a:r>
                      <a:endParaRPr lang="en-US" sz="1600" b="0" i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Bheemasankar Babu</a:t>
                      </a:r>
                      <a:endParaRPr lang="en-US" sz="1600" b="0" i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460424"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Susanth Pangi</a:t>
                      </a:r>
                      <a:endParaRPr lang="en-US" sz="1600" b="0" i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Sivakotireddy</a:t>
                      </a:r>
                      <a:r>
                        <a:rPr lang="en-US" sz="1600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Bandi</a:t>
                      </a:r>
                      <a:endParaRPr lang="en-US" sz="1600" b="0" i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600" b="0" i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803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325" y="400051"/>
            <a:ext cx="10801349" cy="603262"/>
          </a:xfrm>
        </p:spPr>
        <p:txBody>
          <a:bodyPr/>
          <a:lstStyle/>
          <a:p>
            <a:pPr algn="ctr"/>
            <a:r>
              <a:rPr lang="en-US" dirty="0" smtClean="0"/>
              <a:t>Rapid Application Development Lifecycle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5325" y="1600200"/>
            <a:ext cx="4678575" cy="4967700"/>
          </a:xfrm>
        </p:spPr>
        <p:txBody>
          <a:bodyPr/>
          <a:lstStyle/>
          <a:p>
            <a:pPr marL="285750" indent="-285750" algn="just">
              <a:lnSpc>
                <a:spcPct val="150000"/>
              </a:lnSpc>
              <a:buSzPct val="106000"/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Calibri" panose="020F0502020204030204" pitchFamily="34" charset="0"/>
              </a:rPr>
              <a:t>Based </a:t>
            </a:r>
            <a:r>
              <a:rPr lang="en-US" sz="1600" dirty="0">
                <a:latin typeface="Calibri" panose="020F0502020204030204" pitchFamily="34" charset="0"/>
              </a:rPr>
              <a:t>on prototyping and iterative development with no </a:t>
            </a:r>
            <a:r>
              <a:rPr lang="en-US" sz="1600" dirty="0" smtClean="0">
                <a:latin typeface="Calibri" panose="020F0502020204030204" pitchFamily="34" charset="0"/>
              </a:rPr>
              <a:t>specific planning </a:t>
            </a:r>
            <a:r>
              <a:rPr lang="en-US" sz="1600" dirty="0">
                <a:latin typeface="Calibri" panose="020F0502020204030204" pitchFamily="34" charset="0"/>
              </a:rPr>
              <a:t>involved. </a:t>
            </a:r>
            <a:endParaRPr lang="en-US" sz="1600" dirty="0" smtClean="0">
              <a:latin typeface="Calibri" panose="020F050202020403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600" dirty="0">
              <a:latin typeface="Calibri" panose="020F050202020403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Calibri" panose="020F0502020204030204" pitchFamily="34" charset="0"/>
              </a:rPr>
              <a:t>Rapid </a:t>
            </a:r>
            <a:r>
              <a:rPr lang="en-US" sz="1600" dirty="0">
                <a:latin typeface="Calibri" panose="020F0502020204030204" pitchFamily="34" charset="0"/>
              </a:rPr>
              <a:t>Application development focuses on gathering </a:t>
            </a:r>
            <a:r>
              <a:rPr lang="en-US" sz="1600" dirty="0" smtClean="0">
                <a:latin typeface="Calibri" panose="020F0502020204030204" pitchFamily="34" charset="0"/>
              </a:rPr>
              <a:t>customer requirements </a:t>
            </a:r>
            <a:r>
              <a:rPr lang="en-US" sz="1600" dirty="0">
                <a:latin typeface="Calibri" panose="020F0502020204030204" pitchFamily="34" charset="0"/>
              </a:rPr>
              <a:t>through </a:t>
            </a:r>
            <a:r>
              <a:rPr lang="en-US" sz="1600" dirty="0" smtClean="0">
                <a:latin typeface="Calibri" panose="020F0502020204030204" pitchFamily="34" charset="0"/>
              </a:rPr>
              <a:t>:</a:t>
            </a:r>
          </a:p>
          <a:p>
            <a:pPr marL="7429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</a:rPr>
              <a:t>W</a:t>
            </a:r>
            <a:r>
              <a:rPr lang="en-US" sz="1600" dirty="0" smtClean="0">
                <a:latin typeface="Calibri" panose="020F0502020204030204" pitchFamily="34" charset="0"/>
              </a:rPr>
              <a:t>orkshops </a:t>
            </a:r>
            <a:r>
              <a:rPr lang="en-US" sz="1600" dirty="0">
                <a:latin typeface="Calibri" panose="020F0502020204030204" pitchFamily="34" charset="0"/>
              </a:rPr>
              <a:t>or focus groups</a:t>
            </a:r>
            <a:r>
              <a:rPr lang="en-US" sz="1600" dirty="0" smtClean="0">
                <a:latin typeface="Calibri" panose="020F0502020204030204" pitchFamily="34" charset="0"/>
              </a:rPr>
              <a:t>,</a:t>
            </a:r>
          </a:p>
          <a:p>
            <a:pPr marL="7429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Calibri" panose="020F0502020204030204" pitchFamily="34" charset="0"/>
              </a:rPr>
              <a:t>Early </a:t>
            </a:r>
            <a:r>
              <a:rPr lang="en-US" sz="1600" dirty="0">
                <a:latin typeface="Calibri" panose="020F0502020204030204" pitchFamily="34" charset="0"/>
              </a:rPr>
              <a:t>testing of the prototypes by </a:t>
            </a:r>
            <a:r>
              <a:rPr lang="en-US" sz="1600" dirty="0" smtClean="0">
                <a:latin typeface="Calibri" panose="020F0502020204030204" pitchFamily="34" charset="0"/>
              </a:rPr>
              <a:t>the customer </a:t>
            </a:r>
            <a:r>
              <a:rPr lang="en-US" sz="1600" dirty="0">
                <a:latin typeface="Calibri" panose="020F0502020204030204" pitchFamily="34" charset="0"/>
              </a:rPr>
              <a:t>using iterative concept</a:t>
            </a:r>
            <a:r>
              <a:rPr lang="en-US" sz="1600" dirty="0" smtClean="0">
                <a:latin typeface="Calibri" panose="020F0502020204030204" pitchFamily="34" charset="0"/>
              </a:rPr>
              <a:t>,</a:t>
            </a:r>
          </a:p>
          <a:p>
            <a:pPr marL="7429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Calibri" panose="020F0502020204030204" pitchFamily="34" charset="0"/>
              </a:rPr>
              <a:t>Reuse </a:t>
            </a:r>
            <a:r>
              <a:rPr lang="en-US" sz="1600" dirty="0">
                <a:latin typeface="Calibri" panose="020F0502020204030204" pitchFamily="34" charset="0"/>
              </a:rPr>
              <a:t>of the existing prototypes</a:t>
            </a:r>
            <a:r>
              <a:rPr lang="en-US" sz="1600" dirty="0" smtClean="0">
                <a:latin typeface="Calibri" panose="020F0502020204030204" pitchFamily="34" charset="0"/>
              </a:rPr>
              <a:t>,</a:t>
            </a:r>
          </a:p>
          <a:p>
            <a:pPr marL="7429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</a:rPr>
              <a:t>C</a:t>
            </a:r>
            <a:r>
              <a:rPr lang="en-US" sz="1600" dirty="0" smtClean="0">
                <a:latin typeface="Calibri" panose="020F0502020204030204" pitchFamily="34" charset="0"/>
              </a:rPr>
              <a:t>ontinuous </a:t>
            </a:r>
            <a:r>
              <a:rPr lang="en-US" sz="1600" dirty="0">
                <a:latin typeface="Calibri" panose="020F0502020204030204" pitchFamily="34" charset="0"/>
              </a:rPr>
              <a:t>integration </a:t>
            </a:r>
            <a:r>
              <a:rPr lang="en-US" sz="1600" dirty="0" smtClean="0">
                <a:latin typeface="Calibri" panose="020F0502020204030204" pitchFamily="34" charset="0"/>
              </a:rPr>
              <a:t>and rapid </a:t>
            </a:r>
            <a:r>
              <a:rPr lang="en-US" sz="1600" dirty="0">
                <a:latin typeface="Calibri" panose="020F0502020204030204" pitchFamily="34" charset="0"/>
              </a:rPr>
              <a:t>delivery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5625940" y="1600200"/>
            <a:ext cx="5946934" cy="49677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940" y="1003313"/>
            <a:ext cx="6198974" cy="562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73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700" y="117488"/>
            <a:ext cx="8616800" cy="1143000"/>
          </a:xfrm>
        </p:spPr>
        <p:txBody>
          <a:bodyPr/>
          <a:lstStyle/>
          <a:p>
            <a:r>
              <a:rPr lang="en-US" dirty="0" smtClean="0"/>
              <a:t>RAD Model - Pros and Cons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8777" y="1890300"/>
            <a:ext cx="4214812" cy="4967700"/>
          </a:xfrm>
        </p:spPr>
        <p:txBody>
          <a:bodyPr/>
          <a:lstStyle/>
          <a:p>
            <a:pPr marL="342900" lvl="0" indent="-342900" algn="just">
              <a:lnSpc>
                <a:spcPct val="150000"/>
              </a:lnSpc>
              <a:spcBef>
                <a:spcPts val="1200"/>
              </a:spcBef>
              <a:buFont typeface="Symbol" panose="05050102010706020507" pitchFamily="18" charset="2"/>
              <a:buChar char=""/>
            </a:pPr>
            <a:r>
              <a:rPr lang="en-US" sz="1600" dirty="0"/>
              <a:t>Changing requirements can be accommodated.</a:t>
            </a:r>
            <a:endParaRPr lang="en-US" dirty="0"/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600" dirty="0" smtClean="0"/>
              <a:t>Iteration </a:t>
            </a:r>
            <a:r>
              <a:rPr lang="en-US" sz="1600" dirty="0"/>
              <a:t>time can be short with use of powerful RAD tools.</a:t>
            </a:r>
            <a:endParaRPr lang="en-US" dirty="0"/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600" dirty="0"/>
              <a:t>Productivity with fewer people in short time.</a:t>
            </a:r>
            <a:endParaRPr lang="en-US" dirty="0"/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600" dirty="0"/>
              <a:t>Reduced development </a:t>
            </a:r>
            <a:r>
              <a:rPr lang="en-US" sz="1600" dirty="0" smtClean="0"/>
              <a:t>time. Increases </a:t>
            </a:r>
            <a:r>
              <a:rPr lang="en-US" sz="1600" dirty="0"/>
              <a:t>reusability of components</a:t>
            </a:r>
            <a:endParaRPr lang="en-US" dirty="0"/>
          </a:p>
          <a:p>
            <a:pPr marL="34290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dirty="0" smtClean="0"/>
              <a:t>Suitable </a:t>
            </a:r>
            <a:r>
              <a:rPr lang="en-US" dirty="0"/>
              <a:t>for project requiring shorter development times.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6096001" y="1918875"/>
            <a:ext cx="4376738" cy="3939000"/>
          </a:xfrm>
        </p:spPr>
        <p:txBody>
          <a:bodyPr/>
          <a:lstStyle/>
          <a:p>
            <a:pPr marL="342900" lvl="0" indent="-342900">
              <a:lnSpc>
                <a:spcPct val="150000"/>
              </a:lnSpc>
              <a:spcBef>
                <a:spcPts val="1200"/>
              </a:spcBef>
              <a:buFont typeface="Symbol" panose="05050102010706020507" pitchFamily="18" charset="2"/>
              <a:buChar char=""/>
            </a:pPr>
            <a:r>
              <a:rPr lang="en-US" sz="1600" dirty="0" smtClean="0"/>
              <a:t>Only </a:t>
            </a:r>
            <a:r>
              <a:rPr lang="en-US" sz="1600" dirty="0"/>
              <a:t>system that can be modularized can be built using RAD.</a:t>
            </a:r>
          </a:p>
          <a:p>
            <a:pPr marL="342900" lvl="0" indent="-342900">
              <a:lnSpc>
                <a:spcPct val="150000"/>
              </a:lnSpc>
              <a:spcBef>
                <a:spcPts val="1200"/>
              </a:spcBef>
              <a:buFont typeface="Symbol" panose="05050102010706020507" pitchFamily="18" charset="2"/>
              <a:buChar char=""/>
            </a:pPr>
            <a:r>
              <a:rPr lang="en-US" sz="1600" dirty="0"/>
              <a:t>Requires highly skilled developers/designers. High dependency on modeling skills</a:t>
            </a:r>
            <a:r>
              <a:rPr lang="en-US" sz="1600" dirty="0" smtClean="0"/>
              <a:t>.</a:t>
            </a:r>
            <a:endParaRPr lang="en-US" sz="1600" dirty="0"/>
          </a:p>
          <a:p>
            <a:pPr marL="342900" lvl="0" indent="-342900">
              <a:lnSpc>
                <a:spcPct val="150000"/>
              </a:lnSpc>
              <a:spcBef>
                <a:spcPts val="1200"/>
              </a:spcBef>
              <a:buFont typeface="Symbol" panose="05050102010706020507" pitchFamily="18" charset="2"/>
              <a:buChar char=""/>
            </a:pPr>
            <a:r>
              <a:rPr lang="en-US" sz="1600" dirty="0"/>
              <a:t>Management complexity is more.</a:t>
            </a:r>
          </a:p>
          <a:p>
            <a:pPr marL="342900" lvl="0" indent="-342900">
              <a:lnSpc>
                <a:spcPct val="150000"/>
              </a:lnSpc>
              <a:spcBef>
                <a:spcPts val="1200"/>
              </a:spcBef>
              <a:buFont typeface="Symbol" panose="05050102010706020507" pitchFamily="18" charset="2"/>
              <a:buChar char=""/>
            </a:pPr>
            <a:r>
              <a:rPr lang="en-US" sz="1600" dirty="0"/>
              <a:t>Suitable for systems that are component based and scalable.</a:t>
            </a:r>
          </a:p>
          <a:p>
            <a:pPr>
              <a:lnSpc>
                <a:spcPct val="150000"/>
              </a:lnSpc>
              <a:buNone/>
            </a:pPr>
            <a:endParaRPr lang="en-US" sz="16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472838"/>
              </p:ext>
            </p:extLst>
          </p:nvPr>
        </p:nvGraphicFramePr>
        <p:xfrm>
          <a:off x="1666875" y="1417650"/>
          <a:ext cx="8858250" cy="370840"/>
        </p:xfrm>
        <a:graphic>
          <a:graphicData uri="http://schemas.openxmlformats.org/drawingml/2006/table">
            <a:tbl>
              <a:tblPr firstRow="1" bandRow="1">
                <a:tableStyleId>{BF2A1646-A1B4-4AFC-A0E1-8B8B47FDA7F9}</a:tableStyleId>
              </a:tblPr>
              <a:tblGrid>
                <a:gridCol w="4429125"/>
                <a:gridCol w="442912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Lato"/>
                        </a:rPr>
                        <a:t>Pros</a:t>
                      </a:r>
                      <a:endParaRPr lang="en-US" sz="1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La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Lato"/>
                        </a:rPr>
                        <a:t>Cons</a:t>
                      </a:r>
                      <a:endParaRPr lang="en-US" sz="1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Lato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655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288" y="339521"/>
            <a:ext cx="10227423" cy="818190"/>
          </a:xfrm>
        </p:spPr>
        <p:txBody>
          <a:bodyPr/>
          <a:lstStyle/>
          <a:p>
            <a:pPr algn="just"/>
            <a:r>
              <a:rPr lang="en-US" dirty="0" smtClean="0"/>
              <a:t>Technologies Used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React Js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Twitter Bootstrap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Ajax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Flux Architecture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CSS 3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HTML 5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47210430"/>
              </p:ext>
            </p:extLst>
          </p:nvPr>
        </p:nvGraphicFramePr>
        <p:xfrm>
          <a:off x="5829299" y="1489087"/>
          <a:ext cx="5902325" cy="4495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0" y="1790699"/>
            <a:ext cx="1252537" cy="12525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490" y="3268322"/>
            <a:ext cx="952500" cy="952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970" y="1902615"/>
            <a:ext cx="942975" cy="9429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567" y="2850172"/>
            <a:ext cx="1630330" cy="17888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316" y="4569343"/>
            <a:ext cx="952499" cy="11433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324" y="4693560"/>
            <a:ext cx="1024621" cy="100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7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6600" y="909052"/>
            <a:ext cx="3748890" cy="489625"/>
          </a:xfrm>
        </p:spPr>
        <p:txBody>
          <a:bodyPr/>
          <a:lstStyle/>
          <a:p>
            <a:r>
              <a:rPr lang="en-US" sz="3200" dirty="0">
                <a:latin typeface="Calibri" panose="020F0502020204030204" pitchFamily="34" charset="0"/>
              </a:rPr>
              <a:t>HTML5 &amp; CSS3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809464" y="3510459"/>
            <a:ext cx="3748890" cy="4896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ct val="100000"/>
              <a:buFont typeface="Raleway"/>
              <a:buNone/>
              <a:defRPr sz="3600" b="0" i="0" u="none" strike="noStrike" cap="none" baseline="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  <a:rtl val="0"/>
              </a:defRPr>
            </a:lvl1pPr>
            <a:lvl2pPr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Twitter </a:t>
            </a:r>
            <a:r>
              <a:rPr lang="en-US" sz="3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Bootstrap</a:t>
            </a:r>
            <a:endParaRPr lang="en-US" sz="3200" dirty="0"/>
          </a:p>
        </p:txBody>
      </p:sp>
      <p:sp>
        <p:nvSpPr>
          <p:cNvPr id="12" name="Title 4"/>
          <p:cNvSpPr txBox="1">
            <a:spLocks/>
          </p:cNvSpPr>
          <p:nvPr/>
        </p:nvSpPr>
        <p:spPr>
          <a:xfrm>
            <a:off x="766600" y="4853182"/>
            <a:ext cx="3748890" cy="4896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ct val="100000"/>
              <a:buFont typeface="Raleway"/>
              <a:buNone/>
              <a:defRPr sz="3600" b="0" i="0" u="none" strike="noStrike" cap="none" baseline="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  <a:rtl val="0"/>
              </a:defRPr>
            </a:lvl1pPr>
            <a:lvl2pPr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2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Ajax</a:t>
            </a:r>
            <a:endParaRPr lang="en-US" sz="3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627" y="2264804"/>
            <a:ext cx="942975" cy="94297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433" y="1902857"/>
            <a:ext cx="1630330" cy="178880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956" y="839947"/>
            <a:ext cx="1196717" cy="11174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134" y="839947"/>
            <a:ext cx="952499" cy="1143391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836118" y="1350127"/>
            <a:ext cx="7586610" cy="1857080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single markup language that can be written in either HTML or XHTML.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It extends, improves and rationalizes the markup available for documents.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CSS3 used for describing the look and formatting of a document written in a markup language.</a:t>
            </a:r>
          </a:p>
        </p:txBody>
      </p:sp>
      <p:sp>
        <p:nvSpPr>
          <p:cNvPr id="15" name="Text Placeholder 2"/>
          <p:cNvSpPr txBox="1">
            <a:spLocks/>
          </p:cNvSpPr>
          <p:nvPr/>
        </p:nvSpPr>
        <p:spPr>
          <a:xfrm>
            <a:off x="928740" y="4002366"/>
            <a:ext cx="10277618" cy="88475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Bootstrap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a free and open-source collection of tools for creating websites  </a:t>
            </a:r>
            <a:r>
              <a:rPr lang="en-IN" sz="2000" dirty="0">
                <a:latin typeface="Calibri" panose="020F0502020204030204" pitchFamily="34" charset="0"/>
              </a:rPr>
              <a:t>It aims to ease the development of dynamic &amp; responsive websites and web applications.</a:t>
            </a:r>
            <a:endParaRPr lang="en-US" sz="2000" dirty="0">
              <a:latin typeface="Calibri" panose="020F0502020204030204" pitchFamily="34" charset="0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1028737" y="5383131"/>
            <a:ext cx="10277618" cy="88475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 baseline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rtl val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allows web pages to be updated asynchronously by exchanging small amounts of data with the server behind the scenes.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4037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892</TotalTime>
  <Words>1302</Words>
  <Application>Microsoft Office PowerPoint</Application>
  <PresentationFormat>Widescreen</PresentationFormat>
  <Paragraphs>308</Paragraphs>
  <Slides>52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3" baseType="lpstr">
      <vt:lpstr>Arial</vt:lpstr>
      <vt:lpstr>Calibri</vt:lpstr>
      <vt:lpstr>Copperplate Gothic Bold</vt:lpstr>
      <vt:lpstr>Latha</vt:lpstr>
      <vt:lpstr>Lato</vt:lpstr>
      <vt:lpstr>Poor Richard</vt:lpstr>
      <vt:lpstr>Raleway</vt:lpstr>
      <vt:lpstr>Symbol</vt:lpstr>
      <vt:lpstr>Times New Roman</vt:lpstr>
      <vt:lpstr>Wingdings</vt:lpstr>
      <vt:lpstr>Antonio template</vt:lpstr>
      <vt:lpstr>Cross Platform Application Development</vt:lpstr>
      <vt:lpstr>PowerPoint Presentation</vt:lpstr>
      <vt:lpstr>1.Introduction</vt:lpstr>
      <vt:lpstr>Introduction</vt:lpstr>
      <vt:lpstr>2. Requirements Analysis</vt:lpstr>
      <vt:lpstr>Rapid Application Development Lifecycle</vt:lpstr>
      <vt:lpstr>RAD Model - Pros and Cons</vt:lpstr>
      <vt:lpstr>Technologies Used</vt:lpstr>
      <vt:lpstr>HTML5 &amp; CSS3</vt:lpstr>
      <vt:lpstr>Why React Js?</vt:lpstr>
      <vt:lpstr>PowerPoint Presentation</vt:lpstr>
      <vt:lpstr>3. Designing and Development</vt:lpstr>
      <vt:lpstr>Flux Architecture</vt:lpstr>
      <vt:lpstr>Project flow using Flux architecture</vt:lpstr>
      <vt:lpstr>4. Project Flow</vt:lpstr>
      <vt:lpstr>Overall View Of The Project</vt:lpstr>
      <vt:lpstr>PowerPoint Presentation</vt:lpstr>
      <vt:lpstr>PowerPoint Presentation</vt:lpstr>
      <vt:lpstr>PowerPoint Presentation</vt:lpstr>
      <vt:lpstr>5.Example Components </vt:lpstr>
      <vt:lpstr>The Concept of  Virtual DOM</vt:lpstr>
      <vt:lpstr>Comment Box Module</vt:lpstr>
      <vt:lpstr>Comment Box Module</vt:lpstr>
      <vt:lpstr>Data Flow : Comment Box</vt:lpstr>
      <vt:lpstr>Pagination (Scrollable Interface)</vt:lpstr>
      <vt:lpstr>6. Project Integration</vt:lpstr>
      <vt:lpstr>Problems Faced During Integration</vt:lpstr>
      <vt:lpstr>Routing Issues:</vt:lpstr>
      <vt:lpstr>React Router</vt:lpstr>
      <vt:lpstr>7. Future Implementations</vt:lpstr>
      <vt:lpstr>Future implications:</vt:lpstr>
      <vt:lpstr>Upgradations</vt:lpstr>
      <vt:lpstr>Post Project Training</vt:lpstr>
      <vt:lpstr>IoT : Internet of Things</vt:lpstr>
      <vt:lpstr>IoT : Internet of Things</vt:lpstr>
      <vt:lpstr>Cyber Security</vt:lpstr>
      <vt:lpstr>PowerPoint Presentation</vt:lpstr>
      <vt:lpstr>PowerPoint Presentation</vt:lpstr>
      <vt:lpstr>Django </vt:lpstr>
      <vt:lpstr>PowerPoint Presentation</vt:lpstr>
      <vt:lpstr>AWS : Amazon Web Services</vt:lpstr>
      <vt:lpstr>AWS Basic Framework</vt:lpstr>
      <vt:lpstr>Application User Interface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Credits</vt:lpstr>
      <vt:lpstr>Thank You!</vt:lpstr>
      <vt:lpstr>Teams**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Venkata Abhinav D</cp:lastModifiedBy>
  <cp:revision>319</cp:revision>
  <dcterms:modified xsi:type="dcterms:W3CDTF">2015-08-22T03:27:37Z</dcterms:modified>
</cp:coreProperties>
</file>